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Roboto"/>
          <a:ea typeface="Roboto"/>
          <a:cs typeface="Roboto"/>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1DE"/>
          </a:solidFill>
        </a:fill>
      </a:tcStyle>
    </a:wholeTbl>
    <a:band2H>
      <a:tcTxStyle/>
      <a:tcStyle>
        <a:tcBdr/>
        <a:fill>
          <a:solidFill>
            <a:srgbClr val="E6E9EF"/>
          </a:solidFill>
        </a:fill>
      </a:tcStyle>
    </a:band2H>
    <a:firstCol>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Roboto"/>
          <a:ea typeface="Roboto"/>
          <a:cs typeface="Roboto"/>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E1FF"/>
          </a:solidFill>
        </a:fill>
      </a:tcStyle>
    </a:wholeTbl>
    <a:band2H>
      <a:tcTxStyle/>
      <a:tcStyle>
        <a:tcBdr/>
        <a:fill>
          <a:solidFill>
            <a:srgbClr val="E7F1FF"/>
          </a:solidFill>
        </a:fill>
      </a:tcStyle>
    </a:band2H>
    <a:firstCol>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Roboto"/>
          <a:ea typeface="Roboto"/>
          <a:cs typeface="Roboto"/>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ED5"/>
          </a:solidFill>
        </a:fill>
      </a:tcStyle>
    </a:wholeTbl>
    <a:band2H>
      <a:tcTxStyle/>
      <a:tcStyle>
        <a:tcBdr/>
        <a:fill>
          <a:solidFill>
            <a:srgbClr val="E6E8EB"/>
          </a:solidFill>
        </a:fill>
      </a:tcStyle>
    </a:band2H>
    <a:firstCol>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Roboto"/>
          <a:ea typeface="Roboto"/>
          <a:cs typeface="Roboto"/>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Roboto"/>
          <a:ea typeface="Roboto"/>
          <a:cs typeface="Robot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Roboto"/>
          <a:ea typeface="Roboto"/>
          <a:cs typeface="Roboto"/>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Roboto"/>
          <a:ea typeface="Roboto"/>
          <a:cs typeface="Roboto"/>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Roboto"/>
          <a:ea typeface="Roboto"/>
          <a:cs typeface="Roboto"/>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Roboto"/>
          <a:ea typeface="Roboto"/>
          <a:cs typeface="Robo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Roboto"/>
          <a:ea typeface="Roboto"/>
          <a:cs typeface="Roboto"/>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Roboto"/>
          <a:ea typeface="Roboto"/>
          <a:cs typeface="Roboto"/>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Roboto"/>
          <a:ea typeface="Roboto"/>
          <a:cs typeface="Roboto"/>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Roboto"/>
          <a:ea typeface="Roboto"/>
          <a:cs typeface="Roboto"/>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22.jpeg>
</file>

<file path=ppt/media/image23.jpeg>
</file>

<file path=ppt/media/image24.jpeg>
</file>

<file path=ppt/media/image3.pn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70" name="Shape 270"/>
          <p:cNvSpPr>
            <a:spLocks noGrp="1" noRot="1" noChangeAspect="1"/>
          </p:cNvSpPr>
          <p:nvPr>
            <p:ph type="sldImg"/>
          </p:nvPr>
        </p:nvSpPr>
        <p:spPr>
          <a:xfrm>
            <a:off x="1143000" y="685800"/>
            <a:ext cx="4572000" cy="3429000"/>
          </a:xfrm>
          <a:prstGeom prst="rect">
            <a:avLst/>
          </a:prstGeom>
        </p:spPr>
        <p:txBody>
          <a:bodyPr/>
          <a:lstStyle/>
          <a:p>
            <a:endParaRPr/>
          </a:p>
        </p:txBody>
      </p:sp>
      <p:sp>
        <p:nvSpPr>
          <p:cNvPr id="271" name="Shape 27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COUVERTURES">
    <p:spTree>
      <p:nvGrpSpPr>
        <p:cNvPr id="1" name=""/>
        <p:cNvGrpSpPr/>
        <p:nvPr/>
      </p:nvGrpSpPr>
      <p:grpSpPr>
        <a:xfrm>
          <a:off x="0" y="0"/>
          <a:ext cx="0" cy="0"/>
          <a:chOff x="0" y="0"/>
          <a:chExt cx="0" cy="0"/>
        </a:xfrm>
      </p:grpSpPr>
      <p:sp>
        <p:nvSpPr>
          <p:cNvPr id="32" name="Insérer le titre"/>
          <p:cNvSpPr txBox="1">
            <a:spLocks noGrp="1"/>
          </p:cNvSpPr>
          <p:nvPr>
            <p:ph type="title" hasCustomPrompt="1"/>
          </p:nvPr>
        </p:nvSpPr>
        <p:spPr>
          <a:xfrm>
            <a:off x="4441237" y="4247450"/>
            <a:ext cx="7401513" cy="624582"/>
          </a:xfrm>
          <a:prstGeom prst="rect">
            <a:avLst/>
          </a:prstGeom>
        </p:spPr>
        <p:txBody>
          <a:bodyPr anchor="b"/>
          <a:lstStyle>
            <a:lvl1pPr algn="ctr">
              <a:defRPr sz="4800" cap="none"/>
            </a:lvl1pPr>
          </a:lstStyle>
          <a:p>
            <a:r>
              <a:t>Insérer le titre</a:t>
            </a:r>
          </a:p>
        </p:txBody>
      </p:sp>
      <p:grpSp>
        <p:nvGrpSpPr>
          <p:cNvPr id="53" name="Groupe 5"/>
          <p:cNvGrpSpPr/>
          <p:nvPr/>
        </p:nvGrpSpPr>
        <p:grpSpPr>
          <a:xfrm>
            <a:off x="6574552" y="1711923"/>
            <a:ext cx="3134885" cy="929080"/>
            <a:chOff x="0" y="0"/>
            <a:chExt cx="3134883" cy="929079"/>
          </a:xfrm>
        </p:grpSpPr>
        <p:sp>
          <p:nvSpPr>
            <p:cNvPr id="33" name="Forme libre : forme 6"/>
            <p:cNvSpPr/>
            <p:nvPr/>
          </p:nvSpPr>
          <p:spPr>
            <a:xfrm>
              <a:off x="536384" y="-1"/>
              <a:ext cx="796108" cy="619281"/>
            </a:xfrm>
            <a:custGeom>
              <a:avLst/>
              <a:gdLst/>
              <a:ahLst/>
              <a:cxnLst>
                <a:cxn ang="0">
                  <a:pos x="wd2" y="hd2"/>
                </a:cxn>
                <a:cxn ang="5400000">
                  <a:pos x="wd2" y="hd2"/>
                </a:cxn>
                <a:cxn ang="10800000">
                  <a:pos x="wd2" y="hd2"/>
                </a:cxn>
                <a:cxn ang="16200000">
                  <a:pos x="wd2" y="hd2"/>
                </a:cxn>
              </a:cxnLst>
              <a:rect l="0" t="0" r="r" b="b"/>
              <a:pathLst>
                <a:path w="21600" h="21600" extrusionOk="0">
                  <a:moveTo>
                    <a:pt x="4742" y="10693"/>
                  </a:moveTo>
                  <a:lnTo>
                    <a:pt x="10457" y="4410"/>
                  </a:lnTo>
                  <a:lnTo>
                    <a:pt x="17274" y="82"/>
                  </a:lnTo>
                  <a:lnTo>
                    <a:pt x="11652" y="6085"/>
                  </a:lnTo>
                  <a:cubicBezTo>
                    <a:pt x="11772" y="6336"/>
                    <a:pt x="11885" y="6590"/>
                    <a:pt x="11987" y="6852"/>
                  </a:cubicBezTo>
                  <a:lnTo>
                    <a:pt x="21600" y="0"/>
                  </a:lnTo>
                  <a:lnTo>
                    <a:pt x="12578" y="8861"/>
                  </a:lnTo>
                  <a:cubicBezTo>
                    <a:pt x="12732" y="9635"/>
                    <a:pt x="12813" y="10439"/>
                    <a:pt x="12813" y="11269"/>
                  </a:cubicBezTo>
                  <a:cubicBezTo>
                    <a:pt x="12813" y="16973"/>
                    <a:pt x="8961" y="21600"/>
                    <a:pt x="4210" y="21600"/>
                  </a:cubicBezTo>
                  <a:cubicBezTo>
                    <a:pt x="2680" y="21600"/>
                    <a:pt x="1245" y="21121"/>
                    <a:pt x="0" y="20283"/>
                  </a:cubicBezTo>
                  <a:lnTo>
                    <a:pt x="10038" y="13390"/>
                  </a:lnTo>
                  <a:lnTo>
                    <a:pt x="2770" y="20388"/>
                  </a:lnTo>
                  <a:cubicBezTo>
                    <a:pt x="3235" y="20504"/>
                    <a:pt x="3715" y="20568"/>
                    <a:pt x="4207" y="20568"/>
                  </a:cubicBezTo>
                  <a:cubicBezTo>
                    <a:pt x="8231" y="20568"/>
                    <a:pt x="11490" y="16405"/>
                    <a:pt x="11490" y="11269"/>
                  </a:cubicBezTo>
                  <a:cubicBezTo>
                    <a:pt x="11490" y="9631"/>
                    <a:pt x="11158" y="8094"/>
                    <a:pt x="10579" y="6762"/>
                  </a:cubicBezTo>
                  <a:lnTo>
                    <a:pt x="4745" y="10697"/>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34" name="Forme libre : forme 7"/>
            <p:cNvSpPr/>
            <p:nvPr/>
          </p:nvSpPr>
          <p:spPr>
            <a:xfrm>
              <a:off x="49541" y="26915"/>
              <a:ext cx="797181" cy="620031"/>
            </a:xfrm>
            <a:custGeom>
              <a:avLst/>
              <a:gdLst/>
              <a:ahLst/>
              <a:cxnLst>
                <a:cxn ang="0">
                  <a:pos x="wd2" y="hd2"/>
                </a:cxn>
                <a:cxn ang="5400000">
                  <a:pos x="wd2" y="hd2"/>
                </a:cxn>
                <a:cxn ang="10800000">
                  <a:pos x="wd2" y="hd2"/>
                </a:cxn>
                <a:cxn ang="16200000">
                  <a:pos x="wd2" y="hd2"/>
                </a:cxn>
              </a:cxnLst>
              <a:rect l="0" t="0" r="r" b="b"/>
              <a:pathLst>
                <a:path w="21600" h="21600" extrusionOk="0">
                  <a:moveTo>
                    <a:pt x="10989" y="14719"/>
                  </a:moveTo>
                  <a:cubicBezTo>
                    <a:pt x="10434" y="13408"/>
                    <a:pt x="10120" y="11910"/>
                    <a:pt x="10120" y="10314"/>
                  </a:cubicBezTo>
                  <a:cubicBezTo>
                    <a:pt x="10120" y="5185"/>
                    <a:pt x="13377" y="1027"/>
                    <a:pt x="17393" y="1027"/>
                  </a:cubicBezTo>
                  <a:cubicBezTo>
                    <a:pt x="17831" y="1027"/>
                    <a:pt x="18261" y="1076"/>
                    <a:pt x="18680" y="1173"/>
                  </a:cubicBezTo>
                  <a:lnTo>
                    <a:pt x="18735" y="1263"/>
                  </a:lnTo>
                  <a:lnTo>
                    <a:pt x="11512" y="8028"/>
                  </a:lnTo>
                  <a:lnTo>
                    <a:pt x="21600" y="1315"/>
                  </a:lnTo>
                  <a:cubicBezTo>
                    <a:pt x="20371" y="504"/>
                    <a:pt x="18895" y="0"/>
                    <a:pt x="17393" y="0"/>
                  </a:cubicBezTo>
                  <a:cubicBezTo>
                    <a:pt x="12648" y="0"/>
                    <a:pt x="8801" y="4621"/>
                    <a:pt x="8801" y="10318"/>
                  </a:cubicBezTo>
                  <a:cubicBezTo>
                    <a:pt x="8801" y="11129"/>
                    <a:pt x="8879" y="11921"/>
                    <a:pt x="9028" y="12679"/>
                  </a:cubicBezTo>
                  <a:lnTo>
                    <a:pt x="0" y="21480"/>
                  </a:lnTo>
                  <a:lnTo>
                    <a:pt x="9585" y="14625"/>
                  </a:lnTo>
                  <a:cubicBezTo>
                    <a:pt x="9705" y="14932"/>
                    <a:pt x="9832" y="15231"/>
                    <a:pt x="9975" y="15518"/>
                  </a:cubicBezTo>
                  <a:lnTo>
                    <a:pt x="3998" y="21600"/>
                  </a:lnTo>
                  <a:lnTo>
                    <a:pt x="11093" y="17158"/>
                  </a:lnTo>
                  <a:lnTo>
                    <a:pt x="16800" y="10677"/>
                  </a:lnTo>
                  <a:lnTo>
                    <a:pt x="10989" y="14715"/>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35" name="Forme libre : forme 8"/>
            <p:cNvSpPr/>
            <p:nvPr/>
          </p:nvSpPr>
          <p:spPr>
            <a:xfrm>
              <a:off x="351835" y="355696"/>
              <a:ext cx="440305" cy="2937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718" y="12909"/>
                  </a:lnTo>
                  <a:lnTo>
                    <a:pt x="21600" y="0"/>
                  </a:lnTo>
                  <a:lnTo>
                    <a:pt x="8464" y="15748"/>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36" name="Forme libre : forme 9"/>
            <p:cNvSpPr/>
            <p:nvPr/>
          </p:nvSpPr>
          <p:spPr>
            <a:xfrm>
              <a:off x="595793" y="0"/>
              <a:ext cx="430760" cy="28309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3185" y="5711"/>
                  </a:lnTo>
                  <a:lnTo>
                    <a:pt x="21600" y="0"/>
                  </a:lnTo>
                  <a:lnTo>
                    <a:pt x="15933" y="8665"/>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37" name="Forme libre : forme 10"/>
            <p:cNvSpPr/>
            <p:nvPr/>
          </p:nvSpPr>
          <p:spPr>
            <a:xfrm>
              <a:off x="-1" y="752892"/>
              <a:ext cx="152060" cy="17382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341" y="0"/>
                  </a:lnTo>
                  <a:lnTo>
                    <a:pt x="10800" y="9940"/>
                  </a:lnTo>
                  <a:lnTo>
                    <a:pt x="17213" y="0"/>
                  </a:lnTo>
                  <a:lnTo>
                    <a:pt x="21600" y="0"/>
                  </a:lnTo>
                  <a:lnTo>
                    <a:pt x="21600" y="21600"/>
                  </a:lnTo>
                  <a:lnTo>
                    <a:pt x="17472" y="21600"/>
                  </a:lnTo>
                  <a:lnTo>
                    <a:pt x="17472" y="6329"/>
                  </a:lnTo>
                  <a:lnTo>
                    <a:pt x="10800" y="16323"/>
                  </a:lnTo>
                  <a:lnTo>
                    <a:pt x="10693" y="16323"/>
                  </a:lnTo>
                  <a:lnTo>
                    <a:pt x="4052" y="6396"/>
                  </a:lnTo>
                  <a:lnTo>
                    <a:pt x="4052"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38" name="Forme libre : forme 11"/>
            <p:cNvSpPr/>
            <p:nvPr/>
          </p:nvSpPr>
          <p:spPr>
            <a:xfrm>
              <a:off x="189161" y="752892"/>
              <a:ext cx="29275" cy="173828"/>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39" name="Forme libre : forme 12"/>
            <p:cNvSpPr/>
            <p:nvPr/>
          </p:nvSpPr>
          <p:spPr>
            <a:xfrm>
              <a:off x="255538" y="752892"/>
              <a:ext cx="133615" cy="17382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403" y="0"/>
                  </a:lnTo>
                  <a:lnTo>
                    <a:pt x="16989" y="14418"/>
                  </a:lnTo>
                  <a:lnTo>
                    <a:pt x="16989" y="0"/>
                  </a:lnTo>
                  <a:lnTo>
                    <a:pt x="21600" y="0"/>
                  </a:lnTo>
                  <a:lnTo>
                    <a:pt x="21600" y="21600"/>
                  </a:lnTo>
                  <a:lnTo>
                    <a:pt x="17595" y="21600"/>
                  </a:lnTo>
                  <a:lnTo>
                    <a:pt x="4646" y="6756"/>
                  </a:lnTo>
                  <a:lnTo>
                    <a:pt x="4646"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0" name="Forme libre : forme 13"/>
            <p:cNvSpPr/>
            <p:nvPr/>
          </p:nvSpPr>
          <p:spPr>
            <a:xfrm>
              <a:off x="424968" y="752892"/>
              <a:ext cx="112597" cy="17382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374" y="0"/>
                  </a:lnTo>
                  <a:lnTo>
                    <a:pt x="21374" y="3251"/>
                  </a:lnTo>
                  <a:lnTo>
                    <a:pt x="5575" y="3251"/>
                  </a:lnTo>
                  <a:lnTo>
                    <a:pt x="5575" y="9101"/>
                  </a:lnTo>
                  <a:lnTo>
                    <a:pt x="19563" y="9101"/>
                  </a:lnTo>
                  <a:lnTo>
                    <a:pt x="19563" y="12352"/>
                  </a:lnTo>
                  <a:lnTo>
                    <a:pt x="5575" y="12352"/>
                  </a:lnTo>
                  <a:lnTo>
                    <a:pt x="5575" y="18362"/>
                  </a:lnTo>
                  <a:lnTo>
                    <a:pt x="21600" y="18362"/>
                  </a:lnTo>
                  <a:lnTo>
                    <a:pt x="2160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1" name="Forme libre : forme 14"/>
            <p:cNvSpPr/>
            <p:nvPr/>
          </p:nvSpPr>
          <p:spPr>
            <a:xfrm>
              <a:off x="553220" y="750747"/>
              <a:ext cx="121283" cy="178333"/>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9"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2" name="Forme libre : forme 15"/>
            <p:cNvSpPr/>
            <p:nvPr/>
          </p:nvSpPr>
          <p:spPr>
            <a:xfrm>
              <a:off x="764472" y="752892"/>
              <a:ext cx="120210" cy="173828"/>
            </a:xfrm>
            <a:custGeom>
              <a:avLst/>
              <a:gdLst/>
              <a:ahLst/>
              <a:cxnLst>
                <a:cxn ang="0">
                  <a:pos x="wd2" y="hd2"/>
                </a:cxn>
                <a:cxn ang="5400000">
                  <a:pos x="wd2" y="hd2"/>
                </a:cxn>
                <a:cxn ang="10800000">
                  <a:pos x="wd2" y="hd2"/>
                </a:cxn>
                <a:cxn ang="16200000">
                  <a:pos x="wd2" y="hd2"/>
                </a:cxn>
              </a:cxnLst>
              <a:rect l="0" t="0" r="r" b="b"/>
              <a:pathLst>
                <a:path w="21600" h="21600" extrusionOk="0">
                  <a:moveTo>
                    <a:pt x="9866" y="11353"/>
                  </a:moveTo>
                  <a:cubicBezTo>
                    <a:pt x="13912" y="11353"/>
                    <a:pt x="16263" y="9714"/>
                    <a:pt x="16263" y="7315"/>
                  </a:cubicBezTo>
                  <a:lnTo>
                    <a:pt x="16263" y="7289"/>
                  </a:lnTo>
                  <a:cubicBezTo>
                    <a:pt x="16263" y="4690"/>
                    <a:pt x="13893" y="3278"/>
                    <a:pt x="9866" y="3278"/>
                  </a:cubicBezTo>
                  <a:lnTo>
                    <a:pt x="5279" y="3278"/>
                  </a:lnTo>
                  <a:lnTo>
                    <a:pt x="5279" y="11366"/>
                  </a:lnTo>
                  <a:lnTo>
                    <a:pt x="9866" y="11366"/>
                  </a:lnTo>
                  <a:close/>
                  <a:moveTo>
                    <a:pt x="19" y="0"/>
                  </a:moveTo>
                  <a:lnTo>
                    <a:pt x="10174" y="0"/>
                  </a:lnTo>
                  <a:cubicBezTo>
                    <a:pt x="17110" y="0"/>
                    <a:pt x="21600" y="2718"/>
                    <a:pt x="21600" y="7196"/>
                  </a:cubicBezTo>
                  <a:lnTo>
                    <a:pt x="21600" y="7249"/>
                  </a:lnTo>
                  <a:cubicBezTo>
                    <a:pt x="21600" y="12033"/>
                    <a:pt x="16436" y="14524"/>
                    <a:pt x="9846" y="14591"/>
                  </a:cubicBezTo>
                  <a:lnTo>
                    <a:pt x="5260" y="14591"/>
                  </a:lnTo>
                  <a:lnTo>
                    <a:pt x="526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3" name="Forme libre : forme 16"/>
            <p:cNvSpPr/>
            <p:nvPr/>
          </p:nvSpPr>
          <p:spPr>
            <a:xfrm>
              <a:off x="880392" y="752034"/>
              <a:ext cx="158171" cy="174794"/>
            </a:xfrm>
            <a:custGeom>
              <a:avLst/>
              <a:gdLst/>
              <a:ahLst/>
              <a:cxnLst>
                <a:cxn ang="0">
                  <a:pos x="wd2" y="hd2"/>
                </a:cxn>
                <a:cxn ang="5400000">
                  <a:pos x="wd2" y="hd2"/>
                </a:cxn>
                <a:cxn ang="10800000">
                  <a:pos x="wd2" y="hd2"/>
                </a:cxn>
                <a:cxn ang="16200000">
                  <a:pos x="wd2" y="hd2"/>
                </a:cxn>
              </a:cxnLst>
              <a:rect l="0" t="0" r="r" b="b"/>
              <a:pathLst>
                <a:path w="21600" h="21600" extrusionOk="0">
                  <a:moveTo>
                    <a:pt x="14190" y="13371"/>
                  </a:moveTo>
                  <a:lnTo>
                    <a:pt x="10734" y="4744"/>
                  </a:lnTo>
                  <a:lnTo>
                    <a:pt x="7293" y="13371"/>
                  </a:lnTo>
                  <a:lnTo>
                    <a:pt x="14190" y="13371"/>
                  </a:lnTo>
                  <a:close/>
                  <a:moveTo>
                    <a:pt x="8874" y="0"/>
                  </a:moveTo>
                  <a:lnTo>
                    <a:pt x="12740" y="0"/>
                  </a:lnTo>
                  <a:lnTo>
                    <a:pt x="21600" y="21600"/>
                  </a:lnTo>
                  <a:lnTo>
                    <a:pt x="17426" y="21600"/>
                  </a:lnTo>
                  <a:lnTo>
                    <a:pt x="15420" y="16538"/>
                  </a:lnTo>
                  <a:lnTo>
                    <a:pt x="6033" y="16538"/>
                  </a:lnTo>
                  <a:lnTo>
                    <a:pt x="4027" y="21600"/>
                  </a:lnTo>
                  <a:lnTo>
                    <a:pt x="0" y="21600"/>
                  </a:lnTo>
                  <a:lnTo>
                    <a:pt x="886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4" name="Forme libre : forme 17"/>
            <p:cNvSpPr/>
            <p:nvPr/>
          </p:nvSpPr>
          <p:spPr>
            <a:xfrm>
              <a:off x="1061296" y="752892"/>
              <a:ext cx="130827" cy="173828"/>
            </a:xfrm>
            <a:custGeom>
              <a:avLst/>
              <a:gdLst/>
              <a:ahLst/>
              <a:cxnLst>
                <a:cxn ang="0">
                  <a:pos x="wd2" y="hd2"/>
                </a:cxn>
                <a:cxn ang="5400000">
                  <a:pos x="wd2" y="hd2"/>
                </a:cxn>
                <a:cxn ang="10800000">
                  <a:pos x="wd2" y="hd2"/>
                </a:cxn>
                <a:cxn ang="16200000">
                  <a:pos x="wd2" y="hd2"/>
                </a:cxn>
              </a:cxnLst>
              <a:rect l="0" t="0" r="r" b="b"/>
              <a:pathLst>
                <a:path w="21600" h="21600" extrusionOk="0">
                  <a:moveTo>
                    <a:pt x="10039" y="10767"/>
                  </a:moveTo>
                  <a:cubicBezTo>
                    <a:pt x="13792" y="10767"/>
                    <a:pt x="15881" y="9288"/>
                    <a:pt x="15881" y="7036"/>
                  </a:cubicBezTo>
                  <a:lnTo>
                    <a:pt x="15881" y="6969"/>
                  </a:lnTo>
                  <a:cubicBezTo>
                    <a:pt x="15881" y="4531"/>
                    <a:pt x="13757" y="3265"/>
                    <a:pt x="10127" y="3265"/>
                  </a:cubicBezTo>
                  <a:lnTo>
                    <a:pt x="4833" y="3265"/>
                  </a:lnTo>
                  <a:lnTo>
                    <a:pt x="4833" y="10767"/>
                  </a:lnTo>
                  <a:lnTo>
                    <a:pt x="10039" y="10767"/>
                  </a:lnTo>
                  <a:close/>
                  <a:moveTo>
                    <a:pt x="0" y="0"/>
                  </a:moveTo>
                  <a:lnTo>
                    <a:pt x="10552" y="0"/>
                  </a:lnTo>
                  <a:cubicBezTo>
                    <a:pt x="13881" y="0"/>
                    <a:pt x="16607" y="746"/>
                    <a:pt x="18342" y="2039"/>
                  </a:cubicBezTo>
                  <a:cubicBezTo>
                    <a:pt x="19883" y="3185"/>
                    <a:pt x="20768" y="4810"/>
                    <a:pt x="20768" y="6796"/>
                  </a:cubicBezTo>
                  <a:lnTo>
                    <a:pt x="20768" y="6916"/>
                  </a:lnTo>
                  <a:cubicBezTo>
                    <a:pt x="20768" y="10247"/>
                    <a:pt x="18271" y="12312"/>
                    <a:pt x="14713" y="13245"/>
                  </a:cubicBezTo>
                  <a:lnTo>
                    <a:pt x="21600" y="21600"/>
                  </a:lnTo>
                  <a:lnTo>
                    <a:pt x="16023" y="21600"/>
                  </a:lnTo>
                  <a:lnTo>
                    <a:pt x="9809" y="13951"/>
                  </a:lnTo>
                  <a:cubicBezTo>
                    <a:pt x="9809" y="13951"/>
                    <a:pt x="9596" y="13978"/>
                    <a:pt x="9507" y="13978"/>
                  </a:cubicBezTo>
                  <a:lnTo>
                    <a:pt x="4833" y="13978"/>
                  </a:lnTo>
                  <a:lnTo>
                    <a:pt x="4833"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5" name="Forme libre : forme 18"/>
            <p:cNvSpPr/>
            <p:nvPr/>
          </p:nvSpPr>
          <p:spPr>
            <a:xfrm>
              <a:off x="1217858" y="752892"/>
              <a:ext cx="29276" cy="173828"/>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6" name="Forme libre : forme 19"/>
            <p:cNvSpPr/>
            <p:nvPr/>
          </p:nvSpPr>
          <p:spPr>
            <a:xfrm>
              <a:off x="1271582" y="750747"/>
              <a:ext cx="121283" cy="178333"/>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8"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7" name="Forme libre : forme 20"/>
            <p:cNvSpPr/>
            <p:nvPr/>
          </p:nvSpPr>
          <p:spPr>
            <a:xfrm>
              <a:off x="1633712" y="273447"/>
              <a:ext cx="14799" cy="456926"/>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8" name="Forme libre : forme 21"/>
            <p:cNvSpPr/>
            <p:nvPr/>
          </p:nvSpPr>
          <p:spPr>
            <a:xfrm>
              <a:off x="1898259" y="302615"/>
              <a:ext cx="240527" cy="360630"/>
            </a:xfrm>
            <a:custGeom>
              <a:avLst/>
              <a:gdLst/>
              <a:ahLst/>
              <a:cxnLst>
                <a:cxn ang="0">
                  <a:pos x="wd2" y="hd2"/>
                </a:cxn>
                <a:cxn ang="5400000">
                  <a:pos x="wd2" y="hd2"/>
                </a:cxn>
                <a:cxn ang="10800000">
                  <a:pos x="wd2" y="hd2"/>
                </a:cxn>
                <a:cxn ang="16200000">
                  <a:pos x="wd2" y="hd2"/>
                </a:cxn>
              </a:cxnLst>
              <a:rect l="0" t="0" r="r" b="b"/>
              <a:pathLst>
                <a:path w="21600" h="21600" extrusionOk="0">
                  <a:moveTo>
                    <a:pt x="21600" y="6249"/>
                  </a:moveTo>
                  <a:cubicBezTo>
                    <a:pt x="21600" y="9917"/>
                    <a:pt x="17652" y="12563"/>
                    <a:pt x="11315" y="12563"/>
                  </a:cubicBezTo>
                  <a:lnTo>
                    <a:pt x="3804" y="12563"/>
                  </a:lnTo>
                  <a:lnTo>
                    <a:pt x="3804" y="21600"/>
                  </a:lnTo>
                  <a:lnTo>
                    <a:pt x="0" y="21600"/>
                  </a:lnTo>
                  <a:lnTo>
                    <a:pt x="0" y="0"/>
                  </a:lnTo>
                  <a:lnTo>
                    <a:pt x="11306" y="0"/>
                  </a:lnTo>
                  <a:cubicBezTo>
                    <a:pt x="17642" y="0"/>
                    <a:pt x="21590" y="2614"/>
                    <a:pt x="21590" y="6249"/>
                  </a:cubicBezTo>
                  <a:moveTo>
                    <a:pt x="3804" y="2293"/>
                  </a:moveTo>
                  <a:lnTo>
                    <a:pt x="3804" y="10277"/>
                  </a:lnTo>
                  <a:lnTo>
                    <a:pt x="11219" y="10277"/>
                  </a:lnTo>
                  <a:cubicBezTo>
                    <a:pt x="15456" y="10277"/>
                    <a:pt x="17652" y="8607"/>
                    <a:pt x="17652" y="6282"/>
                  </a:cubicBezTo>
                  <a:cubicBezTo>
                    <a:pt x="17652" y="3956"/>
                    <a:pt x="15456" y="2293"/>
                    <a:pt x="11219" y="2293"/>
                  </a:cubicBezTo>
                  <a:lnTo>
                    <a:pt x="3804" y="2293"/>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9" name="Forme libre : forme 22"/>
            <p:cNvSpPr/>
            <p:nvPr/>
          </p:nvSpPr>
          <p:spPr>
            <a:xfrm>
              <a:off x="2166773" y="296716"/>
              <a:ext cx="247498" cy="372534"/>
            </a:xfrm>
            <a:custGeom>
              <a:avLst/>
              <a:gdLst/>
              <a:ahLst/>
              <a:cxnLst>
                <a:cxn ang="0">
                  <a:pos x="wd2" y="hd2"/>
                </a:cxn>
                <a:cxn ang="5400000">
                  <a:pos x="wd2" y="hd2"/>
                </a:cxn>
                <a:cxn ang="10800000">
                  <a:pos x="wd2" y="hd2"/>
                </a:cxn>
                <a:cxn ang="16200000">
                  <a:pos x="wd2" y="hd2"/>
                </a:cxn>
              </a:cxnLst>
              <a:rect l="0" t="0" r="r" b="b"/>
              <a:pathLst>
                <a:path w="21600" h="21600" extrusionOk="0">
                  <a:moveTo>
                    <a:pt x="21235" y="3544"/>
                  </a:moveTo>
                  <a:lnTo>
                    <a:pt x="18530" y="4906"/>
                  </a:lnTo>
                  <a:cubicBezTo>
                    <a:pt x="16874" y="3227"/>
                    <a:pt x="14216" y="2276"/>
                    <a:pt x="11371" y="2276"/>
                  </a:cubicBezTo>
                  <a:cubicBezTo>
                    <a:pt x="8526" y="2276"/>
                    <a:pt x="5831" y="3258"/>
                    <a:pt x="5831" y="5316"/>
                  </a:cubicBezTo>
                  <a:cubicBezTo>
                    <a:pt x="5831" y="7219"/>
                    <a:pt x="8011" y="7915"/>
                    <a:pt x="10856" y="8829"/>
                  </a:cubicBezTo>
                  <a:lnTo>
                    <a:pt x="14310" y="9942"/>
                  </a:lnTo>
                  <a:cubicBezTo>
                    <a:pt x="18858" y="11397"/>
                    <a:pt x="21600" y="12951"/>
                    <a:pt x="21600" y="15768"/>
                  </a:cubicBezTo>
                  <a:cubicBezTo>
                    <a:pt x="21600" y="19281"/>
                    <a:pt x="17295" y="21600"/>
                    <a:pt x="11511" y="21600"/>
                  </a:cubicBezTo>
                  <a:cubicBezTo>
                    <a:pt x="6542" y="21600"/>
                    <a:pt x="2415" y="19853"/>
                    <a:pt x="0" y="17098"/>
                  </a:cubicBezTo>
                  <a:lnTo>
                    <a:pt x="2752" y="15737"/>
                  </a:lnTo>
                  <a:cubicBezTo>
                    <a:pt x="4642" y="17670"/>
                    <a:pt x="7440" y="19318"/>
                    <a:pt x="11464" y="19318"/>
                  </a:cubicBezTo>
                  <a:cubicBezTo>
                    <a:pt x="15161" y="19318"/>
                    <a:pt x="17763" y="17956"/>
                    <a:pt x="17763" y="15836"/>
                  </a:cubicBezTo>
                  <a:cubicBezTo>
                    <a:pt x="17763" y="13903"/>
                    <a:pt x="15629" y="13144"/>
                    <a:pt x="12550" y="12162"/>
                  </a:cubicBezTo>
                  <a:lnTo>
                    <a:pt x="9050" y="11055"/>
                  </a:lnTo>
                  <a:cubicBezTo>
                    <a:pt x="5409" y="9880"/>
                    <a:pt x="1993" y="8394"/>
                    <a:pt x="1993" y="5447"/>
                  </a:cubicBezTo>
                  <a:cubicBezTo>
                    <a:pt x="1993" y="2120"/>
                    <a:pt x="6355" y="0"/>
                    <a:pt x="11418" y="0"/>
                  </a:cubicBezTo>
                  <a:cubicBezTo>
                    <a:pt x="15676" y="0"/>
                    <a:pt x="19279" y="1486"/>
                    <a:pt x="21226" y="3550"/>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50" name="Forme libre : forme 23"/>
            <p:cNvSpPr/>
            <p:nvPr/>
          </p:nvSpPr>
          <p:spPr>
            <a:xfrm>
              <a:off x="2489549" y="302614"/>
              <a:ext cx="212217" cy="36052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9313"/>
                  </a:lnTo>
                  <a:lnTo>
                    <a:pt x="4311" y="19313"/>
                  </a:lnTo>
                  <a:lnTo>
                    <a:pt x="4311" y="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51" name="Forme libre : forme 24"/>
            <p:cNvSpPr/>
            <p:nvPr/>
          </p:nvSpPr>
          <p:spPr>
            <a:xfrm>
              <a:off x="2767071" y="299934"/>
              <a:ext cx="367813" cy="362131"/>
            </a:xfrm>
            <a:custGeom>
              <a:avLst/>
              <a:gdLst/>
              <a:ahLst/>
              <a:cxnLst>
                <a:cxn ang="0">
                  <a:pos x="wd2" y="hd2"/>
                </a:cxn>
                <a:cxn ang="5400000">
                  <a:pos x="wd2" y="hd2"/>
                </a:cxn>
                <a:cxn ang="10800000">
                  <a:pos x="wd2" y="hd2"/>
                </a:cxn>
                <a:cxn ang="16200000">
                  <a:pos x="wd2" y="hd2"/>
                </a:cxn>
              </a:cxnLst>
              <a:rect l="0" t="0" r="r" b="b"/>
              <a:pathLst>
                <a:path w="21600" h="21600" extrusionOk="0">
                  <a:moveTo>
                    <a:pt x="20989" y="8110"/>
                  </a:moveTo>
                  <a:cubicBezTo>
                    <a:pt x="20548" y="6460"/>
                    <a:pt x="19723" y="4970"/>
                    <a:pt x="18602" y="3742"/>
                  </a:cubicBezTo>
                  <a:lnTo>
                    <a:pt x="20989" y="1362"/>
                  </a:lnTo>
                  <a:lnTo>
                    <a:pt x="20989" y="8117"/>
                  </a:lnTo>
                  <a:close/>
                  <a:moveTo>
                    <a:pt x="20989" y="20391"/>
                  </a:moveTo>
                  <a:lnTo>
                    <a:pt x="18540" y="17941"/>
                  </a:lnTo>
                  <a:cubicBezTo>
                    <a:pt x="19692" y="16701"/>
                    <a:pt x="20542" y="15185"/>
                    <a:pt x="20989" y="13496"/>
                  </a:cubicBezTo>
                  <a:lnTo>
                    <a:pt x="20989" y="20391"/>
                  </a:lnTo>
                  <a:close/>
                  <a:moveTo>
                    <a:pt x="13527" y="20954"/>
                  </a:moveTo>
                  <a:cubicBezTo>
                    <a:pt x="15214" y="20506"/>
                    <a:pt x="16726" y="19656"/>
                    <a:pt x="17973" y="18504"/>
                  </a:cubicBezTo>
                  <a:lnTo>
                    <a:pt x="20422" y="20954"/>
                  </a:lnTo>
                  <a:lnTo>
                    <a:pt x="13527" y="20954"/>
                  </a:lnTo>
                  <a:close/>
                  <a:moveTo>
                    <a:pt x="5113" y="18869"/>
                  </a:moveTo>
                  <a:lnTo>
                    <a:pt x="10857" y="15050"/>
                  </a:lnTo>
                  <a:cubicBezTo>
                    <a:pt x="10787" y="15050"/>
                    <a:pt x="10731" y="15038"/>
                    <a:pt x="10661" y="15038"/>
                  </a:cubicBezTo>
                  <a:cubicBezTo>
                    <a:pt x="8420" y="15038"/>
                    <a:pt x="6455" y="16214"/>
                    <a:pt x="5340" y="17980"/>
                  </a:cubicBezTo>
                  <a:lnTo>
                    <a:pt x="5069" y="18830"/>
                  </a:lnTo>
                  <a:cubicBezTo>
                    <a:pt x="5025" y="18798"/>
                    <a:pt x="4981" y="18760"/>
                    <a:pt x="4937" y="18722"/>
                  </a:cubicBezTo>
                  <a:cubicBezTo>
                    <a:pt x="4937" y="18728"/>
                    <a:pt x="4931" y="18734"/>
                    <a:pt x="4925" y="18741"/>
                  </a:cubicBezTo>
                  <a:lnTo>
                    <a:pt x="4402" y="18344"/>
                  </a:lnTo>
                  <a:cubicBezTo>
                    <a:pt x="4402" y="18344"/>
                    <a:pt x="4414" y="18319"/>
                    <a:pt x="4421" y="18312"/>
                  </a:cubicBezTo>
                  <a:cubicBezTo>
                    <a:pt x="4345" y="18248"/>
                    <a:pt x="4263" y="18191"/>
                    <a:pt x="4194" y="18127"/>
                  </a:cubicBezTo>
                  <a:lnTo>
                    <a:pt x="5082" y="17238"/>
                  </a:lnTo>
                  <a:cubicBezTo>
                    <a:pt x="6341" y="15524"/>
                    <a:pt x="8363" y="14398"/>
                    <a:pt x="10661" y="14398"/>
                  </a:cubicBezTo>
                  <a:cubicBezTo>
                    <a:pt x="11235" y="14398"/>
                    <a:pt x="11789" y="14487"/>
                    <a:pt x="12318" y="14615"/>
                  </a:cubicBezTo>
                  <a:cubicBezTo>
                    <a:pt x="11316" y="13650"/>
                    <a:pt x="10680" y="12306"/>
                    <a:pt x="10680" y="10803"/>
                  </a:cubicBezTo>
                  <a:cubicBezTo>
                    <a:pt x="10680" y="9147"/>
                    <a:pt x="11436" y="7669"/>
                    <a:pt x="12620" y="6690"/>
                  </a:cubicBezTo>
                  <a:lnTo>
                    <a:pt x="10794" y="915"/>
                  </a:lnTo>
                  <a:cubicBezTo>
                    <a:pt x="10794" y="915"/>
                    <a:pt x="10806" y="915"/>
                    <a:pt x="10819" y="915"/>
                  </a:cubicBezTo>
                  <a:cubicBezTo>
                    <a:pt x="13369" y="915"/>
                    <a:pt x="15693" y="1893"/>
                    <a:pt x="17450" y="3480"/>
                  </a:cubicBezTo>
                  <a:lnTo>
                    <a:pt x="15385" y="5539"/>
                  </a:lnTo>
                  <a:cubicBezTo>
                    <a:pt x="14339" y="5661"/>
                    <a:pt x="13395" y="6083"/>
                    <a:pt x="12626" y="6716"/>
                  </a:cubicBezTo>
                  <a:lnTo>
                    <a:pt x="12828" y="7343"/>
                  </a:lnTo>
                  <a:cubicBezTo>
                    <a:pt x="11896" y="8200"/>
                    <a:pt x="11304" y="9434"/>
                    <a:pt x="11304" y="10797"/>
                  </a:cubicBezTo>
                  <a:cubicBezTo>
                    <a:pt x="11304" y="13125"/>
                    <a:pt x="13010" y="15069"/>
                    <a:pt x="15240" y="15434"/>
                  </a:cubicBezTo>
                  <a:lnTo>
                    <a:pt x="15454" y="16067"/>
                  </a:lnTo>
                  <a:cubicBezTo>
                    <a:pt x="15454" y="16067"/>
                    <a:pt x="15510" y="16067"/>
                    <a:pt x="15536" y="16074"/>
                  </a:cubicBezTo>
                  <a:lnTo>
                    <a:pt x="17513" y="18050"/>
                  </a:lnTo>
                  <a:cubicBezTo>
                    <a:pt x="17343" y="18210"/>
                    <a:pt x="17167" y="18357"/>
                    <a:pt x="16984" y="18504"/>
                  </a:cubicBezTo>
                  <a:lnTo>
                    <a:pt x="16455" y="18914"/>
                  </a:lnTo>
                  <a:lnTo>
                    <a:pt x="16455" y="18901"/>
                  </a:lnTo>
                  <a:cubicBezTo>
                    <a:pt x="16386" y="18946"/>
                    <a:pt x="16335" y="18990"/>
                    <a:pt x="16272" y="19029"/>
                  </a:cubicBezTo>
                  <a:lnTo>
                    <a:pt x="15989" y="18018"/>
                  </a:lnTo>
                  <a:cubicBezTo>
                    <a:pt x="14918" y="16291"/>
                    <a:pt x="13042" y="15133"/>
                    <a:pt x="10888" y="15050"/>
                  </a:cubicBezTo>
                  <a:lnTo>
                    <a:pt x="16254" y="19048"/>
                  </a:lnTo>
                  <a:cubicBezTo>
                    <a:pt x="14692" y="20078"/>
                    <a:pt x="12821" y="20685"/>
                    <a:pt x="10806" y="20685"/>
                  </a:cubicBezTo>
                  <a:cubicBezTo>
                    <a:pt x="8678" y="20685"/>
                    <a:pt x="6713" y="20007"/>
                    <a:pt x="5101" y="18862"/>
                  </a:cubicBezTo>
                  <a:moveTo>
                    <a:pt x="1348" y="20948"/>
                  </a:moveTo>
                  <a:lnTo>
                    <a:pt x="3734" y="18568"/>
                  </a:lnTo>
                  <a:cubicBezTo>
                    <a:pt x="4962" y="19681"/>
                    <a:pt x="6449" y="20513"/>
                    <a:pt x="8105" y="20948"/>
                  </a:cubicBezTo>
                  <a:lnTo>
                    <a:pt x="1354" y="20948"/>
                  </a:lnTo>
                  <a:close/>
                  <a:moveTo>
                    <a:pt x="642" y="20238"/>
                  </a:moveTo>
                  <a:lnTo>
                    <a:pt x="642" y="13496"/>
                  </a:lnTo>
                  <a:cubicBezTo>
                    <a:pt x="1083" y="15146"/>
                    <a:pt x="1908" y="16637"/>
                    <a:pt x="3029" y="17858"/>
                  </a:cubicBezTo>
                  <a:lnTo>
                    <a:pt x="642" y="20238"/>
                  </a:lnTo>
                  <a:close/>
                  <a:moveTo>
                    <a:pt x="642" y="1202"/>
                  </a:moveTo>
                  <a:lnTo>
                    <a:pt x="3092" y="3652"/>
                  </a:lnTo>
                  <a:cubicBezTo>
                    <a:pt x="1940" y="4893"/>
                    <a:pt x="1089" y="6409"/>
                    <a:pt x="642" y="8091"/>
                  </a:cubicBezTo>
                  <a:lnTo>
                    <a:pt x="642" y="1202"/>
                  </a:lnTo>
                  <a:close/>
                  <a:moveTo>
                    <a:pt x="8105" y="640"/>
                  </a:moveTo>
                  <a:cubicBezTo>
                    <a:pt x="6417" y="1087"/>
                    <a:pt x="4899" y="1938"/>
                    <a:pt x="3659" y="3089"/>
                  </a:cubicBezTo>
                  <a:lnTo>
                    <a:pt x="1209" y="640"/>
                  </a:lnTo>
                  <a:lnTo>
                    <a:pt x="8105" y="640"/>
                  </a:lnTo>
                  <a:close/>
                  <a:moveTo>
                    <a:pt x="4106" y="3531"/>
                  </a:moveTo>
                  <a:cubicBezTo>
                    <a:pt x="5857" y="1919"/>
                    <a:pt x="8180" y="921"/>
                    <a:pt x="10737" y="902"/>
                  </a:cubicBezTo>
                  <a:lnTo>
                    <a:pt x="8577" y="7739"/>
                  </a:lnTo>
                  <a:lnTo>
                    <a:pt x="8319" y="7739"/>
                  </a:lnTo>
                  <a:lnTo>
                    <a:pt x="4106" y="3531"/>
                  </a:lnTo>
                  <a:close/>
                  <a:moveTo>
                    <a:pt x="6077" y="11193"/>
                  </a:moveTo>
                  <a:lnTo>
                    <a:pt x="7210" y="12012"/>
                  </a:lnTo>
                  <a:lnTo>
                    <a:pt x="6442" y="14443"/>
                  </a:lnTo>
                  <a:lnTo>
                    <a:pt x="3476" y="17411"/>
                  </a:lnTo>
                  <a:cubicBezTo>
                    <a:pt x="1971" y="15748"/>
                    <a:pt x="1026" y="13579"/>
                    <a:pt x="932" y="11193"/>
                  </a:cubicBezTo>
                  <a:lnTo>
                    <a:pt x="6083" y="11193"/>
                  </a:lnTo>
                  <a:close/>
                  <a:moveTo>
                    <a:pt x="1392" y="7746"/>
                  </a:moveTo>
                  <a:cubicBezTo>
                    <a:pt x="1839" y="6377"/>
                    <a:pt x="2582" y="5136"/>
                    <a:pt x="3539" y="4100"/>
                  </a:cubicBezTo>
                  <a:lnTo>
                    <a:pt x="7185" y="7746"/>
                  </a:lnTo>
                  <a:lnTo>
                    <a:pt x="1392" y="7746"/>
                  </a:lnTo>
                  <a:close/>
                  <a:moveTo>
                    <a:pt x="4981" y="10394"/>
                  </a:moveTo>
                  <a:lnTo>
                    <a:pt x="926" y="10394"/>
                  </a:lnTo>
                  <a:cubicBezTo>
                    <a:pt x="963" y="9486"/>
                    <a:pt x="1115" y="8609"/>
                    <a:pt x="1379" y="7778"/>
                  </a:cubicBezTo>
                  <a:lnTo>
                    <a:pt x="4981" y="10394"/>
                  </a:lnTo>
                  <a:close/>
                  <a:moveTo>
                    <a:pt x="16776" y="5539"/>
                  </a:moveTo>
                  <a:lnTo>
                    <a:pt x="18149" y="4170"/>
                  </a:lnTo>
                  <a:cubicBezTo>
                    <a:pt x="18993" y="5104"/>
                    <a:pt x="19654" y="6198"/>
                    <a:pt x="20095" y="7400"/>
                  </a:cubicBezTo>
                  <a:cubicBezTo>
                    <a:pt x="19270" y="6409"/>
                    <a:pt x="18111" y="5731"/>
                    <a:pt x="16776" y="5533"/>
                  </a:cubicBezTo>
                  <a:moveTo>
                    <a:pt x="16575" y="10387"/>
                  </a:moveTo>
                  <a:lnTo>
                    <a:pt x="19799" y="8027"/>
                  </a:lnTo>
                  <a:cubicBezTo>
                    <a:pt x="20290" y="8699"/>
                    <a:pt x="20599" y="9511"/>
                    <a:pt x="20674" y="10387"/>
                  </a:cubicBezTo>
                  <a:lnTo>
                    <a:pt x="16575" y="10387"/>
                  </a:lnTo>
                  <a:close/>
                  <a:moveTo>
                    <a:pt x="14572" y="7733"/>
                  </a:moveTo>
                  <a:lnTo>
                    <a:pt x="16209" y="6102"/>
                  </a:lnTo>
                  <a:cubicBezTo>
                    <a:pt x="17551" y="6160"/>
                    <a:pt x="18741" y="6780"/>
                    <a:pt x="19560" y="7733"/>
                  </a:cubicBezTo>
                  <a:lnTo>
                    <a:pt x="14572" y="7733"/>
                  </a:lnTo>
                  <a:close/>
                  <a:moveTo>
                    <a:pt x="13155" y="7733"/>
                  </a:moveTo>
                  <a:lnTo>
                    <a:pt x="12941" y="7733"/>
                  </a:lnTo>
                  <a:lnTo>
                    <a:pt x="12815" y="7343"/>
                  </a:lnTo>
                  <a:cubicBezTo>
                    <a:pt x="13313" y="6889"/>
                    <a:pt x="13905" y="6543"/>
                    <a:pt x="14553" y="6332"/>
                  </a:cubicBezTo>
                  <a:lnTo>
                    <a:pt x="13149" y="7733"/>
                  </a:lnTo>
                  <a:close/>
                  <a:moveTo>
                    <a:pt x="20089" y="14168"/>
                  </a:moveTo>
                  <a:cubicBezTo>
                    <a:pt x="19635" y="15402"/>
                    <a:pt x="18955" y="16528"/>
                    <a:pt x="18073" y="17474"/>
                  </a:cubicBezTo>
                  <a:lnTo>
                    <a:pt x="16644" y="16042"/>
                  </a:lnTo>
                  <a:cubicBezTo>
                    <a:pt x="18029" y="15875"/>
                    <a:pt x="19245" y="15185"/>
                    <a:pt x="20089" y="14161"/>
                  </a:cubicBezTo>
                  <a:moveTo>
                    <a:pt x="16071" y="15472"/>
                  </a:moveTo>
                  <a:lnTo>
                    <a:pt x="14969" y="14372"/>
                  </a:lnTo>
                  <a:lnTo>
                    <a:pt x="14314" y="12031"/>
                  </a:lnTo>
                  <a:lnTo>
                    <a:pt x="15479" y="11181"/>
                  </a:lnTo>
                  <a:lnTo>
                    <a:pt x="20668" y="11181"/>
                  </a:lnTo>
                  <a:cubicBezTo>
                    <a:pt x="20467" y="13560"/>
                    <a:pt x="18495" y="15434"/>
                    <a:pt x="16071" y="15472"/>
                  </a:cubicBezTo>
                  <a:moveTo>
                    <a:pt x="20265" y="627"/>
                  </a:moveTo>
                  <a:lnTo>
                    <a:pt x="17878" y="3006"/>
                  </a:lnTo>
                  <a:cubicBezTo>
                    <a:pt x="16650" y="1893"/>
                    <a:pt x="15158" y="1062"/>
                    <a:pt x="13508" y="627"/>
                  </a:cubicBezTo>
                  <a:lnTo>
                    <a:pt x="20265" y="627"/>
                  </a:lnTo>
                  <a:close/>
                  <a:moveTo>
                    <a:pt x="13" y="0"/>
                  </a:moveTo>
                  <a:lnTo>
                    <a:pt x="13" y="20877"/>
                  </a:lnTo>
                  <a:lnTo>
                    <a:pt x="0" y="20890"/>
                  </a:lnTo>
                  <a:lnTo>
                    <a:pt x="13" y="20903"/>
                  </a:lnTo>
                  <a:lnTo>
                    <a:pt x="13" y="21587"/>
                  </a:lnTo>
                  <a:lnTo>
                    <a:pt x="693" y="21587"/>
                  </a:lnTo>
                  <a:lnTo>
                    <a:pt x="705" y="21600"/>
                  </a:lnTo>
                  <a:lnTo>
                    <a:pt x="718" y="21587"/>
                  </a:lnTo>
                  <a:lnTo>
                    <a:pt x="21600" y="21587"/>
                  </a:lnTo>
                  <a:lnTo>
                    <a:pt x="21600" y="26"/>
                  </a:lnTo>
                  <a:lnTo>
                    <a:pt x="13" y="26"/>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52" name="Forme libre : forme 25"/>
            <p:cNvSpPr/>
            <p:nvPr/>
          </p:nvSpPr>
          <p:spPr>
            <a:xfrm>
              <a:off x="3021890" y="565959"/>
              <a:ext cx="12701" cy="12701"/>
            </a:xfrm>
            <a:custGeom>
              <a:avLst/>
              <a:gdLst/>
              <a:ahLst/>
              <a:cxnLst>
                <a:cxn ang="0">
                  <a:pos x="wd2" y="hd2"/>
                </a:cxn>
                <a:cxn ang="5400000">
                  <a:pos x="wd2" y="hd2"/>
                </a:cxn>
                <a:cxn ang="10800000">
                  <a:pos x="wd2" y="hd2"/>
                </a:cxn>
                <a:cxn ang="16200000">
                  <a:pos x="wd2" y="hd2"/>
                </a:cxn>
              </a:cxnLst>
              <a:rect l="0" t="0" r="r" b="b"/>
              <a:pathLst>
                <a:path w="21600" h="21600" extrusionOk="0">
                  <a:moveTo>
                    <a:pt x="17036" y="3601"/>
                  </a:moveTo>
                  <a:cubicBezTo>
                    <a:pt x="11255" y="2945"/>
                    <a:pt x="5781" y="983"/>
                    <a:pt x="0" y="0"/>
                  </a:cubicBezTo>
                  <a:cubicBezTo>
                    <a:pt x="7605" y="6872"/>
                    <a:pt x="14602" y="14075"/>
                    <a:pt x="21600" y="21600"/>
                  </a:cubicBezTo>
                  <a:lnTo>
                    <a:pt x="16733" y="3601"/>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grpSp>
      <p:pic>
        <p:nvPicPr>
          <p:cNvPr id="54" name="Graphique 26" descr="Graphique 26"/>
          <p:cNvPicPr>
            <a:picLocks noChangeAspect="1"/>
          </p:cNvPicPr>
          <p:nvPr/>
        </p:nvPicPr>
        <p:blipFill>
          <a:blip r:embed="rId2"/>
          <a:stretch>
            <a:fillRect/>
          </a:stretch>
        </p:blipFill>
        <p:spPr>
          <a:xfrm>
            <a:off x="677160" y="619125"/>
            <a:ext cx="3764078" cy="5783216"/>
          </a:xfrm>
          <a:prstGeom prst="rect">
            <a:avLst/>
          </a:prstGeom>
          <a:ln w="12700">
            <a:miter lim="400000"/>
          </a:ln>
        </p:spPr>
      </p:pic>
      <p:sp>
        <p:nvSpPr>
          <p:cNvPr id="55" name="Texte niveau 1…"/>
          <p:cNvSpPr txBox="1">
            <a:spLocks noGrp="1"/>
          </p:cNvSpPr>
          <p:nvPr>
            <p:ph type="body" sz="quarter" idx="1" hasCustomPrompt="1"/>
          </p:nvPr>
        </p:nvSpPr>
        <p:spPr>
          <a:xfrm>
            <a:off x="4441237" y="4676775"/>
            <a:ext cx="7401513" cy="735704"/>
          </a:xfrm>
          <a:prstGeom prst="rect">
            <a:avLst/>
          </a:prstGeom>
        </p:spPr>
        <p:txBody>
          <a:bodyPr>
            <a:normAutofit/>
          </a:bodyPr>
          <a:lstStyle>
            <a:lvl1pPr algn="ctr">
              <a:buSzTx/>
              <a:buFontTx/>
              <a:buNone/>
              <a:defRPr sz="4800">
                <a:solidFill>
                  <a:schemeClr val="accent1"/>
                </a:solidFill>
                <a:latin typeface="Roboto Thin"/>
                <a:ea typeface="Roboto Thin"/>
                <a:cs typeface="Roboto Thin"/>
                <a:sym typeface="Roboto Thin"/>
              </a:defRPr>
            </a:lvl1pPr>
            <a:lvl2pPr marL="0" indent="457200" algn="ctr">
              <a:buSzTx/>
              <a:buFontTx/>
              <a:buNone/>
              <a:defRPr sz="4800">
                <a:solidFill>
                  <a:schemeClr val="accent1"/>
                </a:solidFill>
                <a:latin typeface="Roboto Thin"/>
                <a:ea typeface="Roboto Thin"/>
                <a:cs typeface="Roboto Thin"/>
                <a:sym typeface="Roboto Thin"/>
              </a:defRPr>
            </a:lvl2pPr>
            <a:lvl3pPr marL="0" indent="914400" algn="ctr">
              <a:buSzTx/>
              <a:buFontTx/>
              <a:buNone/>
              <a:defRPr sz="4800">
                <a:solidFill>
                  <a:schemeClr val="accent1"/>
                </a:solidFill>
                <a:latin typeface="Roboto Thin"/>
                <a:ea typeface="Roboto Thin"/>
                <a:cs typeface="Roboto Thin"/>
                <a:sym typeface="Roboto Thin"/>
              </a:defRPr>
            </a:lvl3pPr>
            <a:lvl4pPr marL="0" indent="1371600" algn="ctr">
              <a:buSzTx/>
              <a:buFontTx/>
              <a:buNone/>
              <a:defRPr sz="4800">
                <a:solidFill>
                  <a:schemeClr val="accent1"/>
                </a:solidFill>
                <a:latin typeface="Roboto Thin"/>
                <a:ea typeface="Roboto Thin"/>
                <a:cs typeface="Roboto Thin"/>
                <a:sym typeface="Roboto Thin"/>
              </a:defRPr>
            </a:lvl4pPr>
            <a:lvl5pPr indent="1828800" algn="ctr">
              <a:buFontTx/>
              <a:defRPr sz="4800">
                <a:solidFill>
                  <a:schemeClr val="accent1"/>
                </a:solidFill>
                <a:latin typeface="Roboto Thin"/>
                <a:ea typeface="Roboto Thin"/>
                <a:cs typeface="Roboto Thin"/>
                <a:sym typeface="Roboto Thin"/>
              </a:defRPr>
            </a:lvl5pPr>
          </a:lstStyle>
          <a:p>
            <a:r>
              <a:t>Insérer le sous-titre</a:t>
            </a:r>
          </a:p>
          <a:p>
            <a:pPr lvl="1"/>
            <a:endParaRPr/>
          </a:p>
          <a:p>
            <a:pPr lvl="2"/>
            <a:endParaRPr/>
          </a:p>
          <a:p>
            <a:pPr lvl="3"/>
            <a:endParaRPr/>
          </a:p>
          <a:p>
            <a:pPr lvl="4"/>
            <a:endParaRPr/>
          </a:p>
        </p:txBody>
      </p:sp>
      <p:sp>
        <p:nvSpPr>
          <p:cNvPr id="56" name="Numéro de diapositive"/>
          <p:cNvSpPr txBox="1">
            <a:spLocks noGrp="1"/>
          </p:cNvSpPr>
          <p:nvPr>
            <p:ph type="sldNum" sz="quarter" idx="2"/>
          </p:nvPr>
        </p:nvSpPr>
        <p:spPr>
          <a:xfrm>
            <a:off x="5892800" y="6172200"/>
            <a:ext cx="2844800" cy="368301"/>
          </a:xfrm>
          <a:prstGeom prst="rect">
            <a:avLst/>
          </a:prstGeom>
        </p:spPr>
        <p:txBody>
          <a:bodyPr anchor="ctr"/>
          <a:lstStyle>
            <a:lvl1pPr algn="r">
              <a:defRPr sz="1200" b="0">
                <a:solidFill>
                  <a:srgbClr val="000000"/>
                </a:solidFill>
                <a:latin typeface="Roboto"/>
                <a:ea typeface="Roboto"/>
                <a:cs typeface="Roboto"/>
                <a:sym typeface="Roboto"/>
              </a:defRPr>
            </a:lvl1p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FOCUS A GAUCHE SANS IMAGE">
    <p:spTree>
      <p:nvGrpSpPr>
        <p:cNvPr id="1" name=""/>
        <p:cNvGrpSpPr/>
        <p:nvPr/>
      </p:nvGrpSpPr>
      <p:grpSpPr>
        <a:xfrm>
          <a:off x="0" y="0"/>
          <a:ext cx="0" cy="0"/>
          <a:chOff x="0" y="0"/>
          <a:chExt cx="0" cy="0"/>
        </a:xfrm>
      </p:grpSpPr>
      <p:sp>
        <p:nvSpPr>
          <p:cNvPr id="19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
        <p:nvSpPr>
          <p:cNvPr id="193" name="Texte niveau 1…"/>
          <p:cNvSpPr txBox="1">
            <a:spLocks noGrp="1"/>
          </p:cNvSpPr>
          <p:nvPr>
            <p:ph type="body" sz="half" idx="1"/>
          </p:nvPr>
        </p:nvSpPr>
        <p:spPr>
          <a:xfrm>
            <a:off x="4140200" y="2746787"/>
            <a:ext cx="7680325" cy="3069813"/>
          </a:xfrm>
          <a:prstGeom prst="rect">
            <a:avLst/>
          </a:prstGeom>
        </p:spPr>
        <p:txBody>
          <a:bodyPr>
            <a:normAutofit/>
          </a:bodyPr>
          <a:lstStyle/>
          <a:p>
            <a:r>
              <a:t>Texte niveau 1</a:t>
            </a:r>
          </a:p>
          <a:p>
            <a:pPr lvl="1"/>
            <a:r>
              <a:t>Texte niveau 2</a:t>
            </a:r>
          </a:p>
          <a:p>
            <a:pPr lvl="2"/>
            <a:r>
              <a:t>Texte niveau 3</a:t>
            </a:r>
          </a:p>
          <a:p>
            <a:pPr lvl="3"/>
            <a:r>
              <a:t>Texte niveau 4</a:t>
            </a:r>
          </a:p>
          <a:p>
            <a:pPr lvl="4"/>
            <a:r>
              <a:t>Texte niveau 5</a:t>
            </a:r>
          </a:p>
        </p:txBody>
      </p:sp>
      <p:sp>
        <p:nvSpPr>
          <p:cNvPr id="194" name="Rectangle 4"/>
          <p:cNvSpPr/>
          <p:nvPr/>
        </p:nvSpPr>
        <p:spPr>
          <a:xfrm>
            <a:off x="0" y="0"/>
            <a:ext cx="3886200" cy="5816600"/>
          </a:xfrm>
          <a:prstGeom prst="rect">
            <a:avLst/>
          </a:prstGeom>
          <a:solidFill>
            <a:srgbClr val="F2F2F2"/>
          </a:solidFill>
          <a:ln w="12700">
            <a:miter lim="400000"/>
          </a:ln>
        </p:spPr>
        <p:txBody>
          <a:bodyPr lIns="45719" rIns="45719" anchor="ctr"/>
          <a:lstStyle/>
          <a:p>
            <a:pPr algn="ctr">
              <a:defRPr>
                <a:solidFill>
                  <a:srgbClr val="FFFFFF"/>
                </a:solidFill>
              </a:defRPr>
            </a:pPr>
            <a:endParaRPr/>
          </a:p>
        </p:txBody>
      </p:sp>
      <p:sp>
        <p:nvSpPr>
          <p:cNvPr id="195" name="Texte du titre"/>
          <p:cNvSpPr txBox="1">
            <a:spLocks noGrp="1"/>
          </p:cNvSpPr>
          <p:nvPr>
            <p:ph type="title"/>
          </p:nvPr>
        </p:nvSpPr>
        <p:spPr>
          <a:xfrm>
            <a:off x="4140200" y="650182"/>
            <a:ext cx="8051800" cy="624582"/>
          </a:xfrm>
          <a:prstGeom prst="rect">
            <a:avLst/>
          </a:prstGeom>
        </p:spPr>
        <p:txBody>
          <a:bodyPr/>
          <a:lstStyle/>
          <a:p>
            <a:r>
              <a:t>Texte du titre</a:t>
            </a:r>
          </a:p>
        </p:txBody>
      </p:sp>
      <p:sp>
        <p:nvSpPr>
          <p:cNvPr id="196" name="Espace réservé du texte 8"/>
          <p:cNvSpPr>
            <a:spLocks noGrp="1"/>
          </p:cNvSpPr>
          <p:nvPr>
            <p:ph type="body" sz="quarter" idx="21"/>
          </p:nvPr>
        </p:nvSpPr>
        <p:spPr>
          <a:xfrm>
            <a:off x="695325" y="2852738"/>
            <a:ext cx="3013075" cy="2963863"/>
          </a:xfrm>
          <a:prstGeom prst="rect">
            <a:avLst/>
          </a:prstGeom>
        </p:spPr>
        <p:txBody>
          <a:bodyPr>
            <a:normAutofit/>
          </a:bodyPr>
          <a:lstStyle/>
          <a:p>
            <a:pPr>
              <a:defRPr sz="1400" b="1">
                <a:solidFill>
                  <a:schemeClr val="accent1"/>
                </a:solidFill>
              </a:defRPr>
            </a:pPr>
            <a:endParaRPr/>
          </a:p>
        </p:txBody>
      </p:sp>
      <p:sp>
        <p:nvSpPr>
          <p:cNvPr id="197" name="Espace réservé pour une image  18"/>
          <p:cNvSpPr>
            <a:spLocks noGrp="1"/>
          </p:cNvSpPr>
          <p:nvPr>
            <p:ph type="pic" sz="quarter" idx="22"/>
          </p:nvPr>
        </p:nvSpPr>
        <p:spPr>
          <a:xfrm>
            <a:off x="1514020" y="1413791"/>
            <a:ext cx="1051833" cy="938885"/>
          </a:xfrm>
          <a:prstGeom prst="rect">
            <a:avLst/>
          </a:prstGeom>
        </p:spPr>
        <p:txBody>
          <a:bodyPr lIns="91439" tIns="45719" rIns="91439" bIns="45719"/>
          <a:lstStyle/>
          <a:p>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RE SEUL">
    <p:spTree>
      <p:nvGrpSpPr>
        <p:cNvPr id="1" name=""/>
        <p:cNvGrpSpPr/>
        <p:nvPr/>
      </p:nvGrpSpPr>
      <p:grpSpPr>
        <a:xfrm>
          <a:off x="0" y="0"/>
          <a:ext cx="0" cy="0"/>
          <a:chOff x="0" y="0"/>
          <a:chExt cx="0" cy="0"/>
        </a:xfrm>
      </p:grpSpPr>
      <p:sp>
        <p:nvSpPr>
          <p:cNvPr id="204"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
        <p:nvSpPr>
          <p:cNvPr id="205" name="Texte du titre"/>
          <p:cNvSpPr txBox="1">
            <a:spLocks noGrp="1"/>
          </p:cNvSpPr>
          <p:nvPr>
            <p:ph type="title"/>
          </p:nvPr>
        </p:nvSpPr>
        <p:spPr>
          <a:prstGeom prst="rect">
            <a:avLst/>
          </a:prstGeom>
        </p:spPr>
        <p:txBody>
          <a:bodyPr/>
          <a:lstStyle/>
          <a:p>
            <a:r>
              <a:t>Texte du titre</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FREE">
    <p:spTree>
      <p:nvGrpSpPr>
        <p:cNvPr id="1" name=""/>
        <p:cNvGrpSpPr/>
        <p:nvPr/>
      </p:nvGrpSpPr>
      <p:grpSpPr>
        <a:xfrm>
          <a:off x="0" y="0"/>
          <a:ext cx="0" cy="0"/>
          <a:chOff x="0" y="0"/>
          <a:chExt cx="0" cy="0"/>
        </a:xfrm>
      </p:grpSpPr>
      <p:sp>
        <p:nvSpPr>
          <p:cNvPr id="212" name="Numéro de diapositive"/>
          <p:cNvSpPr txBox="1">
            <a:spLocks noGrp="1"/>
          </p:cNvSpPr>
          <p:nvPr>
            <p:ph type="sldNum" sz="quarter" idx="2"/>
          </p:nvPr>
        </p:nvSpPr>
        <p:spPr>
          <a:xfrm>
            <a:off x="5892800" y="6172200"/>
            <a:ext cx="2844800" cy="368301"/>
          </a:xfrm>
          <a:prstGeom prst="rect">
            <a:avLst/>
          </a:prstGeom>
        </p:spPr>
        <p:txBody>
          <a:bodyPr anchor="ctr"/>
          <a:lstStyle>
            <a:lvl1pPr algn="r">
              <a:defRPr sz="1200" b="0">
                <a:solidFill>
                  <a:srgbClr val="000000"/>
                </a:solidFill>
                <a:latin typeface="Roboto"/>
                <a:ea typeface="Roboto"/>
                <a:cs typeface="Roboto"/>
                <a:sym typeface="Roboto"/>
              </a:defRPr>
            </a:lvl1pPr>
          </a:lstStyle>
          <a:p>
            <a:fld id="{86CB4B4D-7CA3-9044-876B-883B54F8677D}" type="slidenum">
              <a:t>‹N°›</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IMAGE FULL">
    <p:spTree>
      <p:nvGrpSpPr>
        <p:cNvPr id="1" name=""/>
        <p:cNvGrpSpPr/>
        <p:nvPr/>
      </p:nvGrpSpPr>
      <p:grpSpPr>
        <a:xfrm>
          <a:off x="0" y="0"/>
          <a:ext cx="0" cy="0"/>
          <a:chOff x="0" y="0"/>
          <a:chExt cx="0" cy="0"/>
        </a:xfrm>
      </p:grpSpPr>
      <p:sp>
        <p:nvSpPr>
          <p:cNvPr id="219" name="Espace réservé pour une image  2"/>
          <p:cNvSpPr>
            <a:spLocks noGrp="1"/>
          </p:cNvSpPr>
          <p:nvPr>
            <p:ph type="pic" idx="21"/>
          </p:nvPr>
        </p:nvSpPr>
        <p:spPr>
          <a:xfrm>
            <a:off x="0" y="0"/>
            <a:ext cx="12192000" cy="6858000"/>
          </a:xfrm>
          <a:prstGeom prst="rect">
            <a:avLst/>
          </a:prstGeom>
        </p:spPr>
        <p:txBody>
          <a:bodyPr lIns="91439" tIns="45719" rIns="91439" bIns="45719"/>
          <a:lstStyle/>
          <a:p>
            <a:endParaRPr/>
          </a:p>
        </p:txBody>
      </p:sp>
      <p:sp>
        <p:nvSpPr>
          <p:cNvPr id="220" name="Numéro de diapositive"/>
          <p:cNvSpPr txBox="1">
            <a:spLocks noGrp="1"/>
          </p:cNvSpPr>
          <p:nvPr>
            <p:ph type="sldNum" sz="quarter" idx="2"/>
          </p:nvPr>
        </p:nvSpPr>
        <p:spPr>
          <a:xfrm>
            <a:off x="5892800" y="6172200"/>
            <a:ext cx="2844800" cy="368301"/>
          </a:xfrm>
          <a:prstGeom prst="rect">
            <a:avLst/>
          </a:prstGeom>
        </p:spPr>
        <p:txBody>
          <a:bodyPr anchor="ctr"/>
          <a:lstStyle>
            <a:lvl1pPr algn="r">
              <a:defRPr sz="1200" b="0">
                <a:solidFill>
                  <a:srgbClr val="000000"/>
                </a:solidFill>
                <a:latin typeface="Roboto"/>
                <a:ea typeface="Roboto"/>
                <a:cs typeface="Roboto"/>
                <a:sym typeface="Roboto"/>
              </a:defRPr>
            </a:lvl1pPr>
          </a:lstStyle>
          <a:p>
            <a:fld id="{86CB4B4D-7CA3-9044-876B-883B54F8677D}" type="slidenum">
              <a:t>‹N°›</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VIDEO">
    <p:spTree>
      <p:nvGrpSpPr>
        <p:cNvPr id="1" name=""/>
        <p:cNvGrpSpPr/>
        <p:nvPr/>
      </p:nvGrpSpPr>
      <p:grpSpPr>
        <a:xfrm>
          <a:off x="0" y="0"/>
          <a:ext cx="0" cy="0"/>
          <a:chOff x="0" y="0"/>
          <a:chExt cx="0" cy="0"/>
        </a:xfrm>
      </p:grpSpPr>
      <p:sp>
        <p:nvSpPr>
          <p:cNvPr id="227" name="Espace réservé de l'élément multimédia 2"/>
          <p:cNvSpPr>
            <a:spLocks noGrp="1"/>
          </p:cNvSpPr>
          <p:nvPr>
            <p:ph type="media" idx="21"/>
          </p:nvPr>
        </p:nvSpPr>
        <p:spPr>
          <a:xfrm>
            <a:off x="0" y="0"/>
            <a:ext cx="12192000" cy="6858000"/>
          </a:xfrm>
          <a:prstGeom prst="rect">
            <a:avLst/>
          </a:prstGeom>
        </p:spPr>
        <p:txBody>
          <a:bodyPr lIns="91439" tIns="45719" rIns="91439" bIns="45719"/>
          <a:lstStyle/>
          <a:p>
            <a:endParaRPr/>
          </a:p>
        </p:txBody>
      </p:sp>
      <p:sp>
        <p:nvSpPr>
          <p:cNvPr id="228" name="Numéro de diapositive"/>
          <p:cNvSpPr txBox="1">
            <a:spLocks noGrp="1"/>
          </p:cNvSpPr>
          <p:nvPr>
            <p:ph type="sldNum" sz="quarter" idx="2"/>
          </p:nvPr>
        </p:nvSpPr>
        <p:spPr>
          <a:xfrm>
            <a:off x="5892800" y="6172200"/>
            <a:ext cx="2844800" cy="368301"/>
          </a:xfrm>
          <a:prstGeom prst="rect">
            <a:avLst/>
          </a:prstGeom>
        </p:spPr>
        <p:txBody>
          <a:bodyPr anchor="ctr"/>
          <a:lstStyle>
            <a:lvl1pPr algn="r">
              <a:defRPr sz="1200" b="0">
                <a:solidFill>
                  <a:srgbClr val="000000"/>
                </a:solidFill>
                <a:latin typeface="Roboto"/>
                <a:ea typeface="Roboto"/>
                <a:cs typeface="Roboto"/>
                <a:sym typeface="Roboto"/>
              </a:defRPr>
            </a:lvl1pPr>
          </a:lstStyle>
          <a:p>
            <a:fld id="{86CB4B4D-7CA3-9044-876B-883B54F8677D}" type="slidenum">
              <a:t>‹N°›</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COUVERTURES">
    <p:spTree>
      <p:nvGrpSpPr>
        <p:cNvPr id="1" name=""/>
        <p:cNvGrpSpPr/>
        <p:nvPr/>
      </p:nvGrpSpPr>
      <p:grpSpPr>
        <a:xfrm>
          <a:off x="0" y="0"/>
          <a:ext cx="0" cy="0"/>
          <a:chOff x="0" y="0"/>
          <a:chExt cx="0" cy="0"/>
        </a:xfrm>
      </p:grpSpPr>
      <p:sp>
        <p:nvSpPr>
          <p:cNvPr id="235" name="Insérer le titre"/>
          <p:cNvSpPr txBox="1">
            <a:spLocks noGrp="1"/>
          </p:cNvSpPr>
          <p:nvPr>
            <p:ph type="title" hasCustomPrompt="1"/>
          </p:nvPr>
        </p:nvSpPr>
        <p:spPr>
          <a:xfrm>
            <a:off x="4441237" y="4247450"/>
            <a:ext cx="7401513" cy="624582"/>
          </a:xfrm>
          <a:prstGeom prst="rect">
            <a:avLst/>
          </a:prstGeom>
        </p:spPr>
        <p:txBody>
          <a:bodyPr anchor="b"/>
          <a:lstStyle>
            <a:lvl1pPr algn="ctr">
              <a:defRPr sz="4800" cap="none"/>
            </a:lvl1pPr>
          </a:lstStyle>
          <a:p>
            <a:r>
              <a:t>Insérer le titre</a:t>
            </a:r>
          </a:p>
        </p:txBody>
      </p:sp>
      <p:pic>
        <p:nvPicPr>
          <p:cNvPr id="236" name="Graphique 26" descr="Graphique 26"/>
          <p:cNvPicPr>
            <a:picLocks noChangeAspect="1"/>
          </p:cNvPicPr>
          <p:nvPr/>
        </p:nvPicPr>
        <p:blipFill>
          <a:blip r:embed="rId2"/>
          <a:stretch>
            <a:fillRect/>
          </a:stretch>
        </p:blipFill>
        <p:spPr>
          <a:xfrm>
            <a:off x="677160" y="619125"/>
            <a:ext cx="3764078" cy="5783216"/>
          </a:xfrm>
          <a:prstGeom prst="rect">
            <a:avLst/>
          </a:prstGeom>
          <a:ln w="12700">
            <a:miter lim="400000"/>
          </a:ln>
        </p:spPr>
      </p:pic>
      <p:sp>
        <p:nvSpPr>
          <p:cNvPr id="237" name="Texte niveau 1…"/>
          <p:cNvSpPr txBox="1">
            <a:spLocks noGrp="1"/>
          </p:cNvSpPr>
          <p:nvPr>
            <p:ph type="body" sz="quarter" idx="1" hasCustomPrompt="1"/>
          </p:nvPr>
        </p:nvSpPr>
        <p:spPr>
          <a:xfrm>
            <a:off x="4441237" y="4676775"/>
            <a:ext cx="7401513" cy="735704"/>
          </a:xfrm>
          <a:prstGeom prst="rect">
            <a:avLst/>
          </a:prstGeom>
        </p:spPr>
        <p:txBody>
          <a:bodyPr>
            <a:normAutofit/>
          </a:bodyPr>
          <a:lstStyle>
            <a:lvl1pPr algn="ctr">
              <a:buSzTx/>
              <a:buFontTx/>
              <a:buNone/>
              <a:defRPr sz="4800">
                <a:solidFill>
                  <a:schemeClr val="accent1"/>
                </a:solidFill>
                <a:latin typeface="Roboto Thin"/>
                <a:ea typeface="Roboto Thin"/>
                <a:cs typeface="Roboto Thin"/>
                <a:sym typeface="Roboto Thin"/>
              </a:defRPr>
            </a:lvl1pPr>
            <a:lvl2pPr marL="0" indent="457200" algn="ctr">
              <a:buSzTx/>
              <a:buFontTx/>
              <a:buNone/>
              <a:defRPr sz="4800">
                <a:solidFill>
                  <a:schemeClr val="accent1"/>
                </a:solidFill>
                <a:latin typeface="Roboto Thin"/>
                <a:ea typeface="Roboto Thin"/>
                <a:cs typeface="Roboto Thin"/>
                <a:sym typeface="Roboto Thin"/>
              </a:defRPr>
            </a:lvl2pPr>
            <a:lvl3pPr marL="0" indent="914400" algn="ctr">
              <a:buSzTx/>
              <a:buFontTx/>
              <a:buNone/>
              <a:defRPr sz="4800">
                <a:solidFill>
                  <a:schemeClr val="accent1"/>
                </a:solidFill>
                <a:latin typeface="Roboto Thin"/>
                <a:ea typeface="Roboto Thin"/>
                <a:cs typeface="Roboto Thin"/>
                <a:sym typeface="Roboto Thin"/>
              </a:defRPr>
            </a:lvl3pPr>
            <a:lvl4pPr marL="0" indent="1371600" algn="ctr">
              <a:buSzTx/>
              <a:buFontTx/>
              <a:buNone/>
              <a:defRPr sz="4800">
                <a:solidFill>
                  <a:schemeClr val="accent1"/>
                </a:solidFill>
                <a:latin typeface="Roboto Thin"/>
                <a:ea typeface="Roboto Thin"/>
                <a:cs typeface="Roboto Thin"/>
                <a:sym typeface="Roboto Thin"/>
              </a:defRPr>
            </a:lvl4pPr>
            <a:lvl5pPr indent="1828800" algn="ctr">
              <a:buFontTx/>
              <a:defRPr sz="4800">
                <a:solidFill>
                  <a:schemeClr val="accent1"/>
                </a:solidFill>
                <a:latin typeface="Roboto Thin"/>
                <a:ea typeface="Roboto Thin"/>
                <a:cs typeface="Roboto Thin"/>
                <a:sym typeface="Roboto Thin"/>
              </a:defRPr>
            </a:lvl5pPr>
          </a:lstStyle>
          <a:p>
            <a:r>
              <a:t>Insérer le sous-titre</a:t>
            </a:r>
          </a:p>
          <a:p>
            <a:pPr lvl="1"/>
            <a:endParaRPr/>
          </a:p>
          <a:p>
            <a:pPr lvl="2"/>
            <a:endParaRPr/>
          </a:p>
          <a:p>
            <a:pPr lvl="3"/>
            <a:endParaRPr/>
          </a:p>
          <a:p>
            <a:pPr lvl="4"/>
            <a:endParaRPr/>
          </a:p>
        </p:txBody>
      </p:sp>
      <p:grpSp>
        <p:nvGrpSpPr>
          <p:cNvPr id="263" name="Grouper"/>
          <p:cNvGrpSpPr/>
          <p:nvPr/>
        </p:nvGrpSpPr>
        <p:grpSpPr>
          <a:xfrm>
            <a:off x="6574552" y="1711922"/>
            <a:ext cx="3134885" cy="1881740"/>
            <a:chOff x="0" y="0"/>
            <a:chExt cx="3134884" cy="1881738"/>
          </a:xfrm>
        </p:grpSpPr>
        <p:grpSp>
          <p:nvGrpSpPr>
            <p:cNvPr id="259" name="Groupe 5"/>
            <p:cNvGrpSpPr/>
            <p:nvPr/>
          </p:nvGrpSpPr>
          <p:grpSpPr>
            <a:xfrm>
              <a:off x="-1" y="-1"/>
              <a:ext cx="3134885" cy="1752281"/>
              <a:chOff x="0" y="0"/>
              <a:chExt cx="3134883" cy="1752279"/>
            </a:xfrm>
          </p:grpSpPr>
          <p:sp>
            <p:nvSpPr>
              <p:cNvPr id="238" name="Forme libre : forme 6"/>
              <p:cNvSpPr/>
              <p:nvPr/>
            </p:nvSpPr>
            <p:spPr>
              <a:xfrm>
                <a:off x="536384" y="-1"/>
                <a:ext cx="796108" cy="619281"/>
              </a:xfrm>
              <a:custGeom>
                <a:avLst/>
                <a:gdLst/>
                <a:ahLst/>
                <a:cxnLst>
                  <a:cxn ang="0">
                    <a:pos x="wd2" y="hd2"/>
                  </a:cxn>
                  <a:cxn ang="5400000">
                    <a:pos x="wd2" y="hd2"/>
                  </a:cxn>
                  <a:cxn ang="10800000">
                    <a:pos x="wd2" y="hd2"/>
                  </a:cxn>
                  <a:cxn ang="16200000">
                    <a:pos x="wd2" y="hd2"/>
                  </a:cxn>
                </a:cxnLst>
                <a:rect l="0" t="0" r="r" b="b"/>
                <a:pathLst>
                  <a:path w="21600" h="21600" extrusionOk="0">
                    <a:moveTo>
                      <a:pt x="4742" y="10693"/>
                    </a:moveTo>
                    <a:lnTo>
                      <a:pt x="10457" y="4410"/>
                    </a:lnTo>
                    <a:lnTo>
                      <a:pt x="17274" y="82"/>
                    </a:lnTo>
                    <a:lnTo>
                      <a:pt x="11652" y="6085"/>
                    </a:lnTo>
                    <a:cubicBezTo>
                      <a:pt x="11772" y="6336"/>
                      <a:pt x="11885" y="6590"/>
                      <a:pt x="11987" y="6852"/>
                    </a:cubicBezTo>
                    <a:lnTo>
                      <a:pt x="21600" y="0"/>
                    </a:lnTo>
                    <a:lnTo>
                      <a:pt x="12578" y="8861"/>
                    </a:lnTo>
                    <a:cubicBezTo>
                      <a:pt x="12732" y="9635"/>
                      <a:pt x="12813" y="10439"/>
                      <a:pt x="12813" y="11269"/>
                    </a:cubicBezTo>
                    <a:cubicBezTo>
                      <a:pt x="12813" y="16973"/>
                      <a:pt x="8961" y="21600"/>
                      <a:pt x="4210" y="21600"/>
                    </a:cubicBezTo>
                    <a:cubicBezTo>
                      <a:pt x="2680" y="21600"/>
                      <a:pt x="1245" y="21121"/>
                      <a:pt x="0" y="20283"/>
                    </a:cubicBezTo>
                    <a:lnTo>
                      <a:pt x="10038" y="13390"/>
                    </a:lnTo>
                    <a:lnTo>
                      <a:pt x="2770" y="20388"/>
                    </a:lnTo>
                    <a:cubicBezTo>
                      <a:pt x="3235" y="20504"/>
                      <a:pt x="3715" y="20568"/>
                      <a:pt x="4207" y="20568"/>
                    </a:cubicBezTo>
                    <a:cubicBezTo>
                      <a:pt x="8231" y="20568"/>
                      <a:pt x="11490" y="16405"/>
                      <a:pt x="11490" y="11269"/>
                    </a:cubicBezTo>
                    <a:cubicBezTo>
                      <a:pt x="11490" y="9631"/>
                      <a:pt x="11158" y="8094"/>
                      <a:pt x="10579" y="6762"/>
                    </a:cubicBezTo>
                    <a:lnTo>
                      <a:pt x="4745" y="10697"/>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39" name="Forme libre : forme 7"/>
              <p:cNvSpPr/>
              <p:nvPr/>
            </p:nvSpPr>
            <p:spPr>
              <a:xfrm>
                <a:off x="49541" y="26915"/>
                <a:ext cx="797181" cy="620031"/>
              </a:xfrm>
              <a:custGeom>
                <a:avLst/>
                <a:gdLst/>
                <a:ahLst/>
                <a:cxnLst>
                  <a:cxn ang="0">
                    <a:pos x="wd2" y="hd2"/>
                  </a:cxn>
                  <a:cxn ang="5400000">
                    <a:pos x="wd2" y="hd2"/>
                  </a:cxn>
                  <a:cxn ang="10800000">
                    <a:pos x="wd2" y="hd2"/>
                  </a:cxn>
                  <a:cxn ang="16200000">
                    <a:pos x="wd2" y="hd2"/>
                  </a:cxn>
                </a:cxnLst>
                <a:rect l="0" t="0" r="r" b="b"/>
                <a:pathLst>
                  <a:path w="21600" h="21600" extrusionOk="0">
                    <a:moveTo>
                      <a:pt x="10989" y="14719"/>
                    </a:moveTo>
                    <a:cubicBezTo>
                      <a:pt x="10434" y="13408"/>
                      <a:pt x="10120" y="11910"/>
                      <a:pt x="10120" y="10314"/>
                    </a:cubicBezTo>
                    <a:cubicBezTo>
                      <a:pt x="10120" y="5185"/>
                      <a:pt x="13377" y="1027"/>
                      <a:pt x="17393" y="1027"/>
                    </a:cubicBezTo>
                    <a:cubicBezTo>
                      <a:pt x="17831" y="1027"/>
                      <a:pt x="18261" y="1076"/>
                      <a:pt x="18680" y="1173"/>
                    </a:cubicBezTo>
                    <a:lnTo>
                      <a:pt x="18735" y="1263"/>
                    </a:lnTo>
                    <a:lnTo>
                      <a:pt x="11512" y="8028"/>
                    </a:lnTo>
                    <a:lnTo>
                      <a:pt x="21600" y="1315"/>
                    </a:lnTo>
                    <a:cubicBezTo>
                      <a:pt x="20371" y="504"/>
                      <a:pt x="18895" y="0"/>
                      <a:pt x="17393" y="0"/>
                    </a:cubicBezTo>
                    <a:cubicBezTo>
                      <a:pt x="12648" y="0"/>
                      <a:pt x="8801" y="4621"/>
                      <a:pt x="8801" y="10318"/>
                    </a:cubicBezTo>
                    <a:cubicBezTo>
                      <a:pt x="8801" y="11129"/>
                      <a:pt x="8879" y="11921"/>
                      <a:pt x="9028" y="12679"/>
                    </a:cubicBezTo>
                    <a:lnTo>
                      <a:pt x="0" y="21480"/>
                    </a:lnTo>
                    <a:lnTo>
                      <a:pt x="9585" y="14625"/>
                    </a:lnTo>
                    <a:cubicBezTo>
                      <a:pt x="9705" y="14932"/>
                      <a:pt x="9832" y="15231"/>
                      <a:pt x="9975" y="15518"/>
                    </a:cubicBezTo>
                    <a:lnTo>
                      <a:pt x="3998" y="21600"/>
                    </a:lnTo>
                    <a:lnTo>
                      <a:pt x="11093" y="17158"/>
                    </a:lnTo>
                    <a:lnTo>
                      <a:pt x="16800" y="10677"/>
                    </a:lnTo>
                    <a:lnTo>
                      <a:pt x="10989" y="14715"/>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0" name="Forme libre : forme 8"/>
              <p:cNvSpPr/>
              <p:nvPr/>
            </p:nvSpPr>
            <p:spPr>
              <a:xfrm>
                <a:off x="351835" y="355696"/>
                <a:ext cx="440305" cy="2937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718" y="12909"/>
                    </a:lnTo>
                    <a:lnTo>
                      <a:pt x="21600" y="0"/>
                    </a:lnTo>
                    <a:lnTo>
                      <a:pt x="8464" y="15748"/>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1" name="Forme libre : forme 9"/>
              <p:cNvSpPr/>
              <p:nvPr/>
            </p:nvSpPr>
            <p:spPr>
              <a:xfrm>
                <a:off x="595793" y="0"/>
                <a:ext cx="430760" cy="28309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3185" y="5711"/>
                    </a:lnTo>
                    <a:lnTo>
                      <a:pt x="21600" y="0"/>
                    </a:lnTo>
                    <a:lnTo>
                      <a:pt x="15933" y="8665"/>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2" name="Forme libre : forme 10"/>
              <p:cNvSpPr/>
              <p:nvPr/>
            </p:nvSpPr>
            <p:spPr>
              <a:xfrm>
                <a:off x="-1" y="752892"/>
                <a:ext cx="152060" cy="17382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341" y="0"/>
                    </a:lnTo>
                    <a:lnTo>
                      <a:pt x="10800" y="9940"/>
                    </a:lnTo>
                    <a:lnTo>
                      <a:pt x="17213" y="0"/>
                    </a:lnTo>
                    <a:lnTo>
                      <a:pt x="21600" y="0"/>
                    </a:lnTo>
                    <a:lnTo>
                      <a:pt x="21600" y="21600"/>
                    </a:lnTo>
                    <a:lnTo>
                      <a:pt x="17472" y="21600"/>
                    </a:lnTo>
                    <a:lnTo>
                      <a:pt x="17472" y="6329"/>
                    </a:lnTo>
                    <a:lnTo>
                      <a:pt x="10800" y="16323"/>
                    </a:lnTo>
                    <a:lnTo>
                      <a:pt x="10693" y="16323"/>
                    </a:lnTo>
                    <a:lnTo>
                      <a:pt x="4052" y="6396"/>
                    </a:lnTo>
                    <a:lnTo>
                      <a:pt x="4052"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3" name="Forme libre : forme 11"/>
              <p:cNvSpPr/>
              <p:nvPr/>
            </p:nvSpPr>
            <p:spPr>
              <a:xfrm>
                <a:off x="189161" y="752892"/>
                <a:ext cx="29275" cy="173828"/>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4" name="Forme libre : forme 12"/>
              <p:cNvSpPr/>
              <p:nvPr/>
            </p:nvSpPr>
            <p:spPr>
              <a:xfrm>
                <a:off x="255538" y="752892"/>
                <a:ext cx="133615" cy="17382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403" y="0"/>
                    </a:lnTo>
                    <a:lnTo>
                      <a:pt x="16989" y="14418"/>
                    </a:lnTo>
                    <a:lnTo>
                      <a:pt x="16989" y="0"/>
                    </a:lnTo>
                    <a:lnTo>
                      <a:pt x="21600" y="0"/>
                    </a:lnTo>
                    <a:lnTo>
                      <a:pt x="21600" y="21600"/>
                    </a:lnTo>
                    <a:lnTo>
                      <a:pt x="17595" y="21600"/>
                    </a:lnTo>
                    <a:lnTo>
                      <a:pt x="4646" y="6756"/>
                    </a:lnTo>
                    <a:lnTo>
                      <a:pt x="4646"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5" name="Forme libre : forme 13"/>
              <p:cNvSpPr/>
              <p:nvPr/>
            </p:nvSpPr>
            <p:spPr>
              <a:xfrm>
                <a:off x="424968" y="752892"/>
                <a:ext cx="112597" cy="17382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374" y="0"/>
                    </a:lnTo>
                    <a:lnTo>
                      <a:pt x="21374" y="3251"/>
                    </a:lnTo>
                    <a:lnTo>
                      <a:pt x="5575" y="3251"/>
                    </a:lnTo>
                    <a:lnTo>
                      <a:pt x="5575" y="9101"/>
                    </a:lnTo>
                    <a:lnTo>
                      <a:pt x="19563" y="9101"/>
                    </a:lnTo>
                    <a:lnTo>
                      <a:pt x="19563" y="12352"/>
                    </a:lnTo>
                    <a:lnTo>
                      <a:pt x="5575" y="12352"/>
                    </a:lnTo>
                    <a:lnTo>
                      <a:pt x="5575" y="18362"/>
                    </a:lnTo>
                    <a:lnTo>
                      <a:pt x="21600" y="18362"/>
                    </a:lnTo>
                    <a:lnTo>
                      <a:pt x="2160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6" name="Forme libre : forme 14"/>
              <p:cNvSpPr/>
              <p:nvPr/>
            </p:nvSpPr>
            <p:spPr>
              <a:xfrm>
                <a:off x="553220" y="750747"/>
                <a:ext cx="121283" cy="178333"/>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9"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7" name="Forme libre : forme 15"/>
              <p:cNvSpPr/>
              <p:nvPr/>
            </p:nvSpPr>
            <p:spPr>
              <a:xfrm>
                <a:off x="764472" y="752892"/>
                <a:ext cx="120210" cy="173828"/>
              </a:xfrm>
              <a:custGeom>
                <a:avLst/>
                <a:gdLst/>
                <a:ahLst/>
                <a:cxnLst>
                  <a:cxn ang="0">
                    <a:pos x="wd2" y="hd2"/>
                  </a:cxn>
                  <a:cxn ang="5400000">
                    <a:pos x="wd2" y="hd2"/>
                  </a:cxn>
                  <a:cxn ang="10800000">
                    <a:pos x="wd2" y="hd2"/>
                  </a:cxn>
                  <a:cxn ang="16200000">
                    <a:pos x="wd2" y="hd2"/>
                  </a:cxn>
                </a:cxnLst>
                <a:rect l="0" t="0" r="r" b="b"/>
                <a:pathLst>
                  <a:path w="21600" h="21600" extrusionOk="0">
                    <a:moveTo>
                      <a:pt x="9866" y="11353"/>
                    </a:moveTo>
                    <a:cubicBezTo>
                      <a:pt x="13912" y="11353"/>
                      <a:pt x="16263" y="9714"/>
                      <a:pt x="16263" y="7315"/>
                    </a:cubicBezTo>
                    <a:lnTo>
                      <a:pt x="16263" y="7289"/>
                    </a:lnTo>
                    <a:cubicBezTo>
                      <a:pt x="16263" y="4690"/>
                      <a:pt x="13893" y="3278"/>
                      <a:pt x="9866" y="3278"/>
                    </a:cubicBezTo>
                    <a:lnTo>
                      <a:pt x="5279" y="3278"/>
                    </a:lnTo>
                    <a:lnTo>
                      <a:pt x="5279" y="11366"/>
                    </a:lnTo>
                    <a:lnTo>
                      <a:pt x="9866" y="11366"/>
                    </a:lnTo>
                    <a:close/>
                    <a:moveTo>
                      <a:pt x="19" y="0"/>
                    </a:moveTo>
                    <a:lnTo>
                      <a:pt x="10174" y="0"/>
                    </a:lnTo>
                    <a:cubicBezTo>
                      <a:pt x="17110" y="0"/>
                      <a:pt x="21600" y="2718"/>
                      <a:pt x="21600" y="7196"/>
                    </a:cubicBezTo>
                    <a:lnTo>
                      <a:pt x="21600" y="7249"/>
                    </a:lnTo>
                    <a:cubicBezTo>
                      <a:pt x="21600" y="12033"/>
                      <a:pt x="16436" y="14524"/>
                      <a:pt x="9846" y="14591"/>
                    </a:cubicBezTo>
                    <a:lnTo>
                      <a:pt x="5260" y="14591"/>
                    </a:lnTo>
                    <a:lnTo>
                      <a:pt x="526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8" name="Forme libre : forme 16"/>
              <p:cNvSpPr/>
              <p:nvPr/>
            </p:nvSpPr>
            <p:spPr>
              <a:xfrm>
                <a:off x="880392" y="752034"/>
                <a:ext cx="158171" cy="174794"/>
              </a:xfrm>
              <a:custGeom>
                <a:avLst/>
                <a:gdLst/>
                <a:ahLst/>
                <a:cxnLst>
                  <a:cxn ang="0">
                    <a:pos x="wd2" y="hd2"/>
                  </a:cxn>
                  <a:cxn ang="5400000">
                    <a:pos x="wd2" y="hd2"/>
                  </a:cxn>
                  <a:cxn ang="10800000">
                    <a:pos x="wd2" y="hd2"/>
                  </a:cxn>
                  <a:cxn ang="16200000">
                    <a:pos x="wd2" y="hd2"/>
                  </a:cxn>
                </a:cxnLst>
                <a:rect l="0" t="0" r="r" b="b"/>
                <a:pathLst>
                  <a:path w="21600" h="21600" extrusionOk="0">
                    <a:moveTo>
                      <a:pt x="14190" y="13371"/>
                    </a:moveTo>
                    <a:lnTo>
                      <a:pt x="10734" y="4744"/>
                    </a:lnTo>
                    <a:lnTo>
                      <a:pt x="7293" y="13371"/>
                    </a:lnTo>
                    <a:lnTo>
                      <a:pt x="14190" y="13371"/>
                    </a:lnTo>
                    <a:close/>
                    <a:moveTo>
                      <a:pt x="8874" y="0"/>
                    </a:moveTo>
                    <a:lnTo>
                      <a:pt x="12740" y="0"/>
                    </a:lnTo>
                    <a:lnTo>
                      <a:pt x="21600" y="21600"/>
                    </a:lnTo>
                    <a:lnTo>
                      <a:pt x="17426" y="21600"/>
                    </a:lnTo>
                    <a:lnTo>
                      <a:pt x="15420" y="16538"/>
                    </a:lnTo>
                    <a:lnTo>
                      <a:pt x="6033" y="16538"/>
                    </a:lnTo>
                    <a:lnTo>
                      <a:pt x="4027" y="21600"/>
                    </a:lnTo>
                    <a:lnTo>
                      <a:pt x="0" y="21600"/>
                    </a:lnTo>
                    <a:lnTo>
                      <a:pt x="886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49" name="Forme libre : forme 17"/>
              <p:cNvSpPr/>
              <p:nvPr/>
            </p:nvSpPr>
            <p:spPr>
              <a:xfrm>
                <a:off x="1061296" y="752892"/>
                <a:ext cx="130827" cy="173828"/>
              </a:xfrm>
              <a:custGeom>
                <a:avLst/>
                <a:gdLst/>
                <a:ahLst/>
                <a:cxnLst>
                  <a:cxn ang="0">
                    <a:pos x="wd2" y="hd2"/>
                  </a:cxn>
                  <a:cxn ang="5400000">
                    <a:pos x="wd2" y="hd2"/>
                  </a:cxn>
                  <a:cxn ang="10800000">
                    <a:pos x="wd2" y="hd2"/>
                  </a:cxn>
                  <a:cxn ang="16200000">
                    <a:pos x="wd2" y="hd2"/>
                  </a:cxn>
                </a:cxnLst>
                <a:rect l="0" t="0" r="r" b="b"/>
                <a:pathLst>
                  <a:path w="21600" h="21600" extrusionOk="0">
                    <a:moveTo>
                      <a:pt x="10039" y="10767"/>
                    </a:moveTo>
                    <a:cubicBezTo>
                      <a:pt x="13792" y="10767"/>
                      <a:pt x="15881" y="9288"/>
                      <a:pt x="15881" y="7036"/>
                    </a:cubicBezTo>
                    <a:lnTo>
                      <a:pt x="15881" y="6969"/>
                    </a:lnTo>
                    <a:cubicBezTo>
                      <a:pt x="15881" y="4531"/>
                      <a:pt x="13757" y="3265"/>
                      <a:pt x="10127" y="3265"/>
                    </a:cubicBezTo>
                    <a:lnTo>
                      <a:pt x="4833" y="3265"/>
                    </a:lnTo>
                    <a:lnTo>
                      <a:pt x="4833" y="10767"/>
                    </a:lnTo>
                    <a:lnTo>
                      <a:pt x="10039" y="10767"/>
                    </a:lnTo>
                    <a:close/>
                    <a:moveTo>
                      <a:pt x="0" y="0"/>
                    </a:moveTo>
                    <a:lnTo>
                      <a:pt x="10552" y="0"/>
                    </a:lnTo>
                    <a:cubicBezTo>
                      <a:pt x="13881" y="0"/>
                      <a:pt x="16607" y="746"/>
                      <a:pt x="18342" y="2039"/>
                    </a:cubicBezTo>
                    <a:cubicBezTo>
                      <a:pt x="19883" y="3185"/>
                      <a:pt x="20768" y="4810"/>
                      <a:pt x="20768" y="6796"/>
                    </a:cubicBezTo>
                    <a:lnTo>
                      <a:pt x="20768" y="6916"/>
                    </a:lnTo>
                    <a:cubicBezTo>
                      <a:pt x="20768" y="10247"/>
                      <a:pt x="18271" y="12312"/>
                      <a:pt x="14713" y="13245"/>
                    </a:cubicBezTo>
                    <a:lnTo>
                      <a:pt x="21600" y="21600"/>
                    </a:lnTo>
                    <a:lnTo>
                      <a:pt x="16023" y="21600"/>
                    </a:lnTo>
                    <a:lnTo>
                      <a:pt x="9809" y="13951"/>
                    </a:lnTo>
                    <a:cubicBezTo>
                      <a:pt x="9809" y="13951"/>
                      <a:pt x="9596" y="13978"/>
                      <a:pt x="9507" y="13978"/>
                    </a:cubicBezTo>
                    <a:lnTo>
                      <a:pt x="4833" y="13978"/>
                    </a:lnTo>
                    <a:lnTo>
                      <a:pt x="4833"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50" name="Forme libre : forme 18"/>
              <p:cNvSpPr/>
              <p:nvPr/>
            </p:nvSpPr>
            <p:spPr>
              <a:xfrm>
                <a:off x="1217858" y="752892"/>
                <a:ext cx="29276" cy="173828"/>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51" name="Forme libre : forme 19"/>
              <p:cNvSpPr/>
              <p:nvPr/>
            </p:nvSpPr>
            <p:spPr>
              <a:xfrm>
                <a:off x="1271582" y="750747"/>
                <a:ext cx="121283" cy="178333"/>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8"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52" name="Forme libre : forme 20"/>
              <p:cNvSpPr/>
              <p:nvPr/>
            </p:nvSpPr>
            <p:spPr>
              <a:xfrm>
                <a:off x="1633712" y="273447"/>
                <a:ext cx="14799" cy="456926"/>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53" name="Forme libre : forme 21"/>
              <p:cNvSpPr/>
              <p:nvPr/>
            </p:nvSpPr>
            <p:spPr>
              <a:xfrm>
                <a:off x="1898259" y="302615"/>
                <a:ext cx="240527" cy="360630"/>
              </a:xfrm>
              <a:custGeom>
                <a:avLst/>
                <a:gdLst/>
                <a:ahLst/>
                <a:cxnLst>
                  <a:cxn ang="0">
                    <a:pos x="wd2" y="hd2"/>
                  </a:cxn>
                  <a:cxn ang="5400000">
                    <a:pos x="wd2" y="hd2"/>
                  </a:cxn>
                  <a:cxn ang="10800000">
                    <a:pos x="wd2" y="hd2"/>
                  </a:cxn>
                  <a:cxn ang="16200000">
                    <a:pos x="wd2" y="hd2"/>
                  </a:cxn>
                </a:cxnLst>
                <a:rect l="0" t="0" r="r" b="b"/>
                <a:pathLst>
                  <a:path w="21600" h="21600" extrusionOk="0">
                    <a:moveTo>
                      <a:pt x="21600" y="6249"/>
                    </a:moveTo>
                    <a:cubicBezTo>
                      <a:pt x="21600" y="9917"/>
                      <a:pt x="17652" y="12563"/>
                      <a:pt x="11315" y="12563"/>
                    </a:cubicBezTo>
                    <a:lnTo>
                      <a:pt x="3804" y="12563"/>
                    </a:lnTo>
                    <a:lnTo>
                      <a:pt x="3804" y="21600"/>
                    </a:lnTo>
                    <a:lnTo>
                      <a:pt x="0" y="21600"/>
                    </a:lnTo>
                    <a:lnTo>
                      <a:pt x="0" y="0"/>
                    </a:lnTo>
                    <a:lnTo>
                      <a:pt x="11306" y="0"/>
                    </a:lnTo>
                    <a:cubicBezTo>
                      <a:pt x="17642" y="0"/>
                      <a:pt x="21590" y="2614"/>
                      <a:pt x="21590" y="6249"/>
                    </a:cubicBezTo>
                    <a:moveTo>
                      <a:pt x="3804" y="2293"/>
                    </a:moveTo>
                    <a:lnTo>
                      <a:pt x="3804" y="10277"/>
                    </a:lnTo>
                    <a:lnTo>
                      <a:pt x="11219" y="10277"/>
                    </a:lnTo>
                    <a:cubicBezTo>
                      <a:pt x="15456" y="10277"/>
                      <a:pt x="17652" y="8607"/>
                      <a:pt x="17652" y="6282"/>
                    </a:cubicBezTo>
                    <a:cubicBezTo>
                      <a:pt x="17652" y="3956"/>
                      <a:pt x="15456" y="2293"/>
                      <a:pt x="11219" y="2293"/>
                    </a:cubicBezTo>
                    <a:lnTo>
                      <a:pt x="3804" y="2293"/>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54" name="Forme libre : forme 22"/>
              <p:cNvSpPr/>
              <p:nvPr/>
            </p:nvSpPr>
            <p:spPr>
              <a:xfrm>
                <a:off x="2166773" y="296716"/>
                <a:ext cx="247498" cy="372534"/>
              </a:xfrm>
              <a:custGeom>
                <a:avLst/>
                <a:gdLst/>
                <a:ahLst/>
                <a:cxnLst>
                  <a:cxn ang="0">
                    <a:pos x="wd2" y="hd2"/>
                  </a:cxn>
                  <a:cxn ang="5400000">
                    <a:pos x="wd2" y="hd2"/>
                  </a:cxn>
                  <a:cxn ang="10800000">
                    <a:pos x="wd2" y="hd2"/>
                  </a:cxn>
                  <a:cxn ang="16200000">
                    <a:pos x="wd2" y="hd2"/>
                  </a:cxn>
                </a:cxnLst>
                <a:rect l="0" t="0" r="r" b="b"/>
                <a:pathLst>
                  <a:path w="21600" h="21600" extrusionOk="0">
                    <a:moveTo>
                      <a:pt x="21235" y="3544"/>
                    </a:moveTo>
                    <a:lnTo>
                      <a:pt x="18530" y="4906"/>
                    </a:lnTo>
                    <a:cubicBezTo>
                      <a:pt x="16874" y="3227"/>
                      <a:pt x="14216" y="2276"/>
                      <a:pt x="11371" y="2276"/>
                    </a:cubicBezTo>
                    <a:cubicBezTo>
                      <a:pt x="8526" y="2276"/>
                      <a:pt x="5831" y="3258"/>
                      <a:pt x="5831" y="5316"/>
                    </a:cubicBezTo>
                    <a:cubicBezTo>
                      <a:pt x="5831" y="7219"/>
                      <a:pt x="8011" y="7915"/>
                      <a:pt x="10856" y="8829"/>
                    </a:cubicBezTo>
                    <a:lnTo>
                      <a:pt x="14310" y="9942"/>
                    </a:lnTo>
                    <a:cubicBezTo>
                      <a:pt x="18858" y="11397"/>
                      <a:pt x="21600" y="12951"/>
                      <a:pt x="21600" y="15768"/>
                    </a:cubicBezTo>
                    <a:cubicBezTo>
                      <a:pt x="21600" y="19281"/>
                      <a:pt x="17295" y="21600"/>
                      <a:pt x="11511" y="21600"/>
                    </a:cubicBezTo>
                    <a:cubicBezTo>
                      <a:pt x="6542" y="21600"/>
                      <a:pt x="2415" y="19853"/>
                      <a:pt x="0" y="17098"/>
                    </a:cubicBezTo>
                    <a:lnTo>
                      <a:pt x="2752" y="15737"/>
                    </a:lnTo>
                    <a:cubicBezTo>
                      <a:pt x="4642" y="17670"/>
                      <a:pt x="7440" y="19318"/>
                      <a:pt x="11464" y="19318"/>
                    </a:cubicBezTo>
                    <a:cubicBezTo>
                      <a:pt x="15161" y="19318"/>
                      <a:pt x="17763" y="17956"/>
                      <a:pt x="17763" y="15836"/>
                    </a:cubicBezTo>
                    <a:cubicBezTo>
                      <a:pt x="17763" y="13903"/>
                      <a:pt x="15629" y="13144"/>
                      <a:pt x="12550" y="12162"/>
                    </a:cubicBezTo>
                    <a:lnTo>
                      <a:pt x="9050" y="11055"/>
                    </a:lnTo>
                    <a:cubicBezTo>
                      <a:pt x="5409" y="9880"/>
                      <a:pt x="1993" y="8394"/>
                      <a:pt x="1993" y="5447"/>
                    </a:cubicBezTo>
                    <a:cubicBezTo>
                      <a:pt x="1993" y="2120"/>
                      <a:pt x="6355" y="0"/>
                      <a:pt x="11418" y="0"/>
                    </a:cubicBezTo>
                    <a:cubicBezTo>
                      <a:pt x="15676" y="0"/>
                      <a:pt x="19279" y="1486"/>
                      <a:pt x="21226" y="3550"/>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55" name="Forme libre : forme 23"/>
              <p:cNvSpPr/>
              <p:nvPr/>
            </p:nvSpPr>
            <p:spPr>
              <a:xfrm>
                <a:off x="2489549" y="302614"/>
                <a:ext cx="212217" cy="36052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9313"/>
                    </a:lnTo>
                    <a:lnTo>
                      <a:pt x="4311" y="19313"/>
                    </a:lnTo>
                    <a:lnTo>
                      <a:pt x="4311" y="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56" name="Forme libre : forme 24"/>
              <p:cNvSpPr/>
              <p:nvPr/>
            </p:nvSpPr>
            <p:spPr>
              <a:xfrm>
                <a:off x="2767071" y="299934"/>
                <a:ext cx="367813" cy="362131"/>
              </a:xfrm>
              <a:custGeom>
                <a:avLst/>
                <a:gdLst/>
                <a:ahLst/>
                <a:cxnLst>
                  <a:cxn ang="0">
                    <a:pos x="wd2" y="hd2"/>
                  </a:cxn>
                  <a:cxn ang="5400000">
                    <a:pos x="wd2" y="hd2"/>
                  </a:cxn>
                  <a:cxn ang="10800000">
                    <a:pos x="wd2" y="hd2"/>
                  </a:cxn>
                  <a:cxn ang="16200000">
                    <a:pos x="wd2" y="hd2"/>
                  </a:cxn>
                </a:cxnLst>
                <a:rect l="0" t="0" r="r" b="b"/>
                <a:pathLst>
                  <a:path w="21600" h="21600" extrusionOk="0">
                    <a:moveTo>
                      <a:pt x="20989" y="8110"/>
                    </a:moveTo>
                    <a:cubicBezTo>
                      <a:pt x="20548" y="6460"/>
                      <a:pt x="19723" y="4970"/>
                      <a:pt x="18602" y="3742"/>
                    </a:cubicBezTo>
                    <a:lnTo>
                      <a:pt x="20989" y="1362"/>
                    </a:lnTo>
                    <a:lnTo>
                      <a:pt x="20989" y="8117"/>
                    </a:lnTo>
                    <a:close/>
                    <a:moveTo>
                      <a:pt x="20989" y="20391"/>
                    </a:moveTo>
                    <a:lnTo>
                      <a:pt x="18540" y="17941"/>
                    </a:lnTo>
                    <a:cubicBezTo>
                      <a:pt x="19692" y="16701"/>
                      <a:pt x="20542" y="15185"/>
                      <a:pt x="20989" y="13496"/>
                    </a:cubicBezTo>
                    <a:lnTo>
                      <a:pt x="20989" y="20391"/>
                    </a:lnTo>
                    <a:close/>
                    <a:moveTo>
                      <a:pt x="13527" y="20954"/>
                    </a:moveTo>
                    <a:cubicBezTo>
                      <a:pt x="15214" y="20506"/>
                      <a:pt x="16726" y="19656"/>
                      <a:pt x="17973" y="18504"/>
                    </a:cubicBezTo>
                    <a:lnTo>
                      <a:pt x="20422" y="20954"/>
                    </a:lnTo>
                    <a:lnTo>
                      <a:pt x="13527" y="20954"/>
                    </a:lnTo>
                    <a:close/>
                    <a:moveTo>
                      <a:pt x="5113" y="18869"/>
                    </a:moveTo>
                    <a:lnTo>
                      <a:pt x="10857" y="15050"/>
                    </a:lnTo>
                    <a:cubicBezTo>
                      <a:pt x="10787" y="15050"/>
                      <a:pt x="10731" y="15038"/>
                      <a:pt x="10661" y="15038"/>
                    </a:cubicBezTo>
                    <a:cubicBezTo>
                      <a:pt x="8420" y="15038"/>
                      <a:pt x="6455" y="16214"/>
                      <a:pt x="5340" y="17980"/>
                    </a:cubicBezTo>
                    <a:lnTo>
                      <a:pt x="5069" y="18830"/>
                    </a:lnTo>
                    <a:cubicBezTo>
                      <a:pt x="5025" y="18798"/>
                      <a:pt x="4981" y="18760"/>
                      <a:pt x="4937" y="18722"/>
                    </a:cubicBezTo>
                    <a:cubicBezTo>
                      <a:pt x="4937" y="18728"/>
                      <a:pt x="4931" y="18734"/>
                      <a:pt x="4925" y="18741"/>
                    </a:cubicBezTo>
                    <a:lnTo>
                      <a:pt x="4402" y="18344"/>
                    </a:lnTo>
                    <a:cubicBezTo>
                      <a:pt x="4402" y="18344"/>
                      <a:pt x="4414" y="18319"/>
                      <a:pt x="4421" y="18312"/>
                    </a:cubicBezTo>
                    <a:cubicBezTo>
                      <a:pt x="4345" y="18248"/>
                      <a:pt x="4263" y="18191"/>
                      <a:pt x="4194" y="18127"/>
                    </a:cubicBezTo>
                    <a:lnTo>
                      <a:pt x="5082" y="17238"/>
                    </a:lnTo>
                    <a:cubicBezTo>
                      <a:pt x="6341" y="15524"/>
                      <a:pt x="8363" y="14398"/>
                      <a:pt x="10661" y="14398"/>
                    </a:cubicBezTo>
                    <a:cubicBezTo>
                      <a:pt x="11235" y="14398"/>
                      <a:pt x="11789" y="14487"/>
                      <a:pt x="12318" y="14615"/>
                    </a:cubicBezTo>
                    <a:cubicBezTo>
                      <a:pt x="11316" y="13650"/>
                      <a:pt x="10680" y="12306"/>
                      <a:pt x="10680" y="10803"/>
                    </a:cubicBezTo>
                    <a:cubicBezTo>
                      <a:pt x="10680" y="9147"/>
                      <a:pt x="11436" y="7669"/>
                      <a:pt x="12620" y="6690"/>
                    </a:cubicBezTo>
                    <a:lnTo>
                      <a:pt x="10794" y="915"/>
                    </a:lnTo>
                    <a:cubicBezTo>
                      <a:pt x="10794" y="915"/>
                      <a:pt x="10806" y="915"/>
                      <a:pt x="10819" y="915"/>
                    </a:cubicBezTo>
                    <a:cubicBezTo>
                      <a:pt x="13369" y="915"/>
                      <a:pt x="15693" y="1893"/>
                      <a:pt x="17450" y="3480"/>
                    </a:cubicBezTo>
                    <a:lnTo>
                      <a:pt x="15385" y="5539"/>
                    </a:lnTo>
                    <a:cubicBezTo>
                      <a:pt x="14339" y="5661"/>
                      <a:pt x="13395" y="6083"/>
                      <a:pt x="12626" y="6716"/>
                    </a:cubicBezTo>
                    <a:lnTo>
                      <a:pt x="12828" y="7343"/>
                    </a:lnTo>
                    <a:cubicBezTo>
                      <a:pt x="11896" y="8200"/>
                      <a:pt x="11304" y="9434"/>
                      <a:pt x="11304" y="10797"/>
                    </a:cubicBezTo>
                    <a:cubicBezTo>
                      <a:pt x="11304" y="13125"/>
                      <a:pt x="13010" y="15069"/>
                      <a:pt x="15240" y="15434"/>
                    </a:cubicBezTo>
                    <a:lnTo>
                      <a:pt x="15454" y="16067"/>
                    </a:lnTo>
                    <a:cubicBezTo>
                      <a:pt x="15454" y="16067"/>
                      <a:pt x="15510" y="16067"/>
                      <a:pt x="15536" y="16074"/>
                    </a:cubicBezTo>
                    <a:lnTo>
                      <a:pt x="17513" y="18050"/>
                    </a:lnTo>
                    <a:cubicBezTo>
                      <a:pt x="17343" y="18210"/>
                      <a:pt x="17167" y="18357"/>
                      <a:pt x="16984" y="18504"/>
                    </a:cubicBezTo>
                    <a:lnTo>
                      <a:pt x="16455" y="18914"/>
                    </a:lnTo>
                    <a:lnTo>
                      <a:pt x="16455" y="18901"/>
                    </a:lnTo>
                    <a:cubicBezTo>
                      <a:pt x="16386" y="18946"/>
                      <a:pt x="16335" y="18990"/>
                      <a:pt x="16272" y="19029"/>
                    </a:cubicBezTo>
                    <a:lnTo>
                      <a:pt x="15989" y="18018"/>
                    </a:lnTo>
                    <a:cubicBezTo>
                      <a:pt x="14918" y="16291"/>
                      <a:pt x="13042" y="15133"/>
                      <a:pt x="10888" y="15050"/>
                    </a:cubicBezTo>
                    <a:lnTo>
                      <a:pt x="16254" y="19048"/>
                    </a:lnTo>
                    <a:cubicBezTo>
                      <a:pt x="14692" y="20078"/>
                      <a:pt x="12821" y="20685"/>
                      <a:pt x="10806" y="20685"/>
                    </a:cubicBezTo>
                    <a:cubicBezTo>
                      <a:pt x="8678" y="20685"/>
                      <a:pt x="6713" y="20007"/>
                      <a:pt x="5101" y="18862"/>
                    </a:cubicBezTo>
                    <a:moveTo>
                      <a:pt x="1348" y="20948"/>
                    </a:moveTo>
                    <a:lnTo>
                      <a:pt x="3734" y="18568"/>
                    </a:lnTo>
                    <a:cubicBezTo>
                      <a:pt x="4962" y="19681"/>
                      <a:pt x="6449" y="20513"/>
                      <a:pt x="8105" y="20948"/>
                    </a:cubicBezTo>
                    <a:lnTo>
                      <a:pt x="1354" y="20948"/>
                    </a:lnTo>
                    <a:close/>
                    <a:moveTo>
                      <a:pt x="642" y="20238"/>
                    </a:moveTo>
                    <a:lnTo>
                      <a:pt x="642" y="13496"/>
                    </a:lnTo>
                    <a:cubicBezTo>
                      <a:pt x="1083" y="15146"/>
                      <a:pt x="1908" y="16637"/>
                      <a:pt x="3029" y="17858"/>
                    </a:cubicBezTo>
                    <a:lnTo>
                      <a:pt x="642" y="20238"/>
                    </a:lnTo>
                    <a:close/>
                    <a:moveTo>
                      <a:pt x="642" y="1202"/>
                    </a:moveTo>
                    <a:lnTo>
                      <a:pt x="3092" y="3652"/>
                    </a:lnTo>
                    <a:cubicBezTo>
                      <a:pt x="1940" y="4893"/>
                      <a:pt x="1089" y="6409"/>
                      <a:pt x="642" y="8091"/>
                    </a:cubicBezTo>
                    <a:lnTo>
                      <a:pt x="642" y="1202"/>
                    </a:lnTo>
                    <a:close/>
                    <a:moveTo>
                      <a:pt x="8105" y="640"/>
                    </a:moveTo>
                    <a:cubicBezTo>
                      <a:pt x="6417" y="1087"/>
                      <a:pt x="4899" y="1938"/>
                      <a:pt x="3659" y="3089"/>
                    </a:cubicBezTo>
                    <a:lnTo>
                      <a:pt x="1209" y="640"/>
                    </a:lnTo>
                    <a:lnTo>
                      <a:pt x="8105" y="640"/>
                    </a:lnTo>
                    <a:close/>
                    <a:moveTo>
                      <a:pt x="4106" y="3531"/>
                    </a:moveTo>
                    <a:cubicBezTo>
                      <a:pt x="5857" y="1919"/>
                      <a:pt x="8180" y="921"/>
                      <a:pt x="10737" y="902"/>
                    </a:cubicBezTo>
                    <a:lnTo>
                      <a:pt x="8577" y="7739"/>
                    </a:lnTo>
                    <a:lnTo>
                      <a:pt x="8319" y="7739"/>
                    </a:lnTo>
                    <a:lnTo>
                      <a:pt x="4106" y="3531"/>
                    </a:lnTo>
                    <a:close/>
                    <a:moveTo>
                      <a:pt x="6077" y="11193"/>
                    </a:moveTo>
                    <a:lnTo>
                      <a:pt x="7210" y="12012"/>
                    </a:lnTo>
                    <a:lnTo>
                      <a:pt x="6442" y="14443"/>
                    </a:lnTo>
                    <a:lnTo>
                      <a:pt x="3476" y="17411"/>
                    </a:lnTo>
                    <a:cubicBezTo>
                      <a:pt x="1971" y="15748"/>
                      <a:pt x="1026" y="13579"/>
                      <a:pt x="932" y="11193"/>
                    </a:cubicBezTo>
                    <a:lnTo>
                      <a:pt x="6083" y="11193"/>
                    </a:lnTo>
                    <a:close/>
                    <a:moveTo>
                      <a:pt x="1392" y="7746"/>
                    </a:moveTo>
                    <a:cubicBezTo>
                      <a:pt x="1839" y="6377"/>
                      <a:pt x="2582" y="5136"/>
                      <a:pt x="3539" y="4100"/>
                    </a:cubicBezTo>
                    <a:lnTo>
                      <a:pt x="7185" y="7746"/>
                    </a:lnTo>
                    <a:lnTo>
                      <a:pt x="1392" y="7746"/>
                    </a:lnTo>
                    <a:close/>
                    <a:moveTo>
                      <a:pt x="4981" y="10394"/>
                    </a:moveTo>
                    <a:lnTo>
                      <a:pt x="926" y="10394"/>
                    </a:lnTo>
                    <a:cubicBezTo>
                      <a:pt x="963" y="9486"/>
                      <a:pt x="1115" y="8609"/>
                      <a:pt x="1379" y="7778"/>
                    </a:cubicBezTo>
                    <a:lnTo>
                      <a:pt x="4981" y="10394"/>
                    </a:lnTo>
                    <a:close/>
                    <a:moveTo>
                      <a:pt x="16776" y="5539"/>
                    </a:moveTo>
                    <a:lnTo>
                      <a:pt x="18149" y="4170"/>
                    </a:lnTo>
                    <a:cubicBezTo>
                      <a:pt x="18993" y="5104"/>
                      <a:pt x="19654" y="6198"/>
                      <a:pt x="20095" y="7400"/>
                    </a:cubicBezTo>
                    <a:cubicBezTo>
                      <a:pt x="19270" y="6409"/>
                      <a:pt x="18111" y="5731"/>
                      <a:pt x="16776" y="5533"/>
                    </a:cubicBezTo>
                    <a:moveTo>
                      <a:pt x="16575" y="10387"/>
                    </a:moveTo>
                    <a:lnTo>
                      <a:pt x="19799" y="8027"/>
                    </a:lnTo>
                    <a:cubicBezTo>
                      <a:pt x="20290" y="8699"/>
                      <a:pt x="20599" y="9511"/>
                      <a:pt x="20674" y="10387"/>
                    </a:cubicBezTo>
                    <a:lnTo>
                      <a:pt x="16575" y="10387"/>
                    </a:lnTo>
                    <a:close/>
                    <a:moveTo>
                      <a:pt x="14572" y="7733"/>
                    </a:moveTo>
                    <a:lnTo>
                      <a:pt x="16209" y="6102"/>
                    </a:lnTo>
                    <a:cubicBezTo>
                      <a:pt x="17551" y="6160"/>
                      <a:pt x="18741" y="6780"/>
                      <a:pt x="19560" y="7733"/>
                    </a:cubicBezTo>
                    <a:lnTo>
                      <a:pt x="14572" y="7733"/>
                    </a:lnTo>
                    <a:close/>
                    <a:moveTo>
                      <a:pt x="13155" y="7733"/>
                    </a:moveTo>
                    <a:lnTo>
                      <a:pt x="12941" y="7733"/>
                    </a:lnTo>
                    <a:lnTo>
                      <a:pt x="12815" y="7343"/>
                    </a:lnTo>
                    <a:cubicBezTo>
                      <a:pt x="13313" y="6889"/>
                      <a:pt x="13905" y="6543"/>
                      <a:pt x="14553" y="6332"/>
                    </a:cubicBezTo>
                    <a:lnTo>
                      <a:pt x="13149" y="7733"/>
                    </a:lnTo>
                    <a:close/>
                    <a:moveTo>
                      <a:pt x="20089" y="14168"/>
                    </a:moveTo>
                    <a:cubicBezTo>
                      <a:pt x="19635" y="15402"/>
                      <a:pt x="18955" y="16528"/>
                      <a:pt x="18073" y="17474"/>
                    </a:cubicBezTo>
                    <a:lnTo>
                      <a:pt x="16644" y="16042"/>
                    </a:lnTo>
                    <a:cubicBezTo>
                      <a:pt x="18029" y="15875"/>
                      <a:pt x="19245" y="15185"/>
                      <a:pt x="20089" y="14161"/>
                    </a:cubicBezTo>
                    <a:moveTo>
                      <a:pt x="16071" y="15472"/>
                    </a:moveTo>
                    <a:lnTo>
                      <a:pt x="14969" y="14372"/>
                    </a:lnTo>
                    <a:lnTo>
                      <a:pt x="14314" y="12031"/>
                    </a:lnTo>
                    <a:lnTo>
                      <a:pt x="15479" y="11181"/>
                    </a:lnTo>
                    <a:lnTo>
                      <a:pt x="20668" y="11181"/>
                    </a:lnTo>
                    <a:cubicBezTo>
                      <a:pt x="20467" y="13560"/>
                      <a:pt x="18495" y="15434"/>
                      <a:pt x="16071" y="15472"/>
                    </a:cubicBezTo>
                    <a:moveTo>
                      <a:pt x="20265" y="627"/>
                    </a:moveTo>
                    <a:lnTo>
                      <a:pt x="17878" y="3006"/>
                    </a:lnTo>
                    <a:cubicBezTo>
                      <a:pt x="16650" y="1893"/>
                      <a:pt x="15158" y="1062"/>
                      <a:pt x="13508" y="627"/>
                    </a:cubicBezTo>
                    <a:lnTo>
                      <a:pt x="20265" y="627"/>
                    </a:lnTo>
                    <a:close/>
                    <a:moveTo>
                      <a:pt x="13" y="0"/>
                    </a:moveTo>
                    <a:lnTo>
                      <a:pt x="13" y="20877"/>
                    </a:lnTo>
                    <a:lnTo>
                      <a:pt x="0" y="20890"/>
                    </a:lnTo>
                    <a:lnTo>
                      <a:pt x="13" y="20903"/>
                    </a:lnTo>
                    <a:lnTo>
                      <a:pt x="13" y="21587"/>
                    </a:lnTo>
                    <a:lnTo>
                      <a:pt x="693" y="21587"/>
                    </a:lnTo>
                    <a:lnTo>
                      <a:pt x="705" y="21600"/>
                    </a:lnTo>
                    <a:lnTo>
                      <a:pt x="718" y="21587"/>
                    </a:lnTo>
                    <a:lnTo>
                      <a:pt x="21600" y="21587"/>
                    </a:lnTo>
                    <a:lnTo>
                      <a:pt x="21600" y="26"/>
                    </a:lnTo>
                    <a:lnTo>
                      <a:pt x="13" y="26"/>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57" name="Forme libre : forme 25"/>
              <p:cNvSpPr/>
              <p:nvPr/>
            </p:nvSpPr>
            <p:spPr>
              <a:xfrm>
                <a:off x="3021890" y="565959"/>
                <a:ext cx="12701" cy="12701"/>
              </a:xfrm>
              <a:custGeom>
                <a:avLst/>
                <a:gdLst/>
                <a:ahLst/>
                <a:cxnLst>
                  <a:cxn ang="0">
                    <a:pos x="wd2" y="hd2"/>
                  </a:cxn>
                  <a:cxn ang="5400000">
                    <a:pos x="wd2" y="hd2"/>
                  </a:cxn>
                  <a:cxn ang="10800000">
                    <a:pos x="wd2" y="hd2"/>
                  </a:cxn>
                  <a:cxn ang="16200000">
                    <a:pos x="wd2" y="hd2"/>
                  </a:cxn>
                </a:cxnLst>
                <a:rect l="0" t="0" r="r" b="b"/>
                <a:pathLst>
                  <a:path w="21600" h="21600" extrusionOk="0">
                    <a:moveTo>
                      <a:pt x="17036" y="3601"/>
                    </a:moveTo>
                    <a:cubicBezTo>
                      <a:pt x="11255" y="2945"/>
                      <a:pt x="5781" y="983"/>
                      <a:pt x="0" y="0"/>
                    </a:cubicBezTo>
                    <a:cubicBezTo>
                      <a:pt x="7605" y="6872"/>
                      <a:pt x="14602" y="14075"/>
                      <a:pt x="21600" y="21600"/>
                    </a:cubicBezTo>
                    <a:lnTo>
                      <a:pt x="16733" y="3601"/>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58" name="Forme libre : forme 20"/>
              <p:cNvSpPr/>
              <p:nvPr/>
            </p:nvSpPr>
            <p:spPr>
              <a:xfrm>
                <a:off x="1633712" y="1295354"/>
                <a:ext cx="14799" cy="456926"/>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grpSp>
        <p:grpSp>
          <p:nvGrpSpPr>
            <p:cNvPr id="262" name="Grouper"/>
            <p:cNvGrpSpPr/>
            <p:nvPr/>
          </p:nvGrpSpPr>
          <p:grpSpPr>
            <a:xfrm>
              <a:off x="664855" y="1219336"/>
              <a:ext cx="1944874" cy="662403"/>
              <a:chOff x="0" y="0"/>
              <a:chExt cx="1944872" cy="662402"/>
            </a:xfrm>
          </p:grpSpPr>
          <p:pic>
            <p:nvPicPr>
              <p:cNvPr id="260" name="image5.png" descr="image5.png"/>
              <p:cNvPicPr>
                <a:picLocks noChangeAspect="1"/>
              </p:cNvPicPr>
              <p:nvPr/>
            </p:nvPicPr>
            <p:blipFill>
              <a:blip r:embed="rId3"/>
              <a:stretch>
                <a:fillRect/>
              </a:stretch>
            </p:blipFill>
            <p:spPr>
              <a:xfrm>
                <a:off x="1268816" y="0"/>
                <a:ext cx="676057" cy="652254"/>
              </a:xfrm>
              <a:prstGeom prst="rect">
                <a:avLst/>
              </a:prstGeom>
              <a:ln w="12700" cap="flat">
                <a:noFill/>
                <a:miter lim="400000"/>
              </a:ln>
              <a:effectLst/>
            </p:spPr>
          </p:pic>
          <p:pic>
            <p:nvPicPr>
              <p:cNvPr id="261" name="image6.jpg" descr="image6.jpg"/>
              <p:cNvPicPr>
                <a:picLocks noChangeAspect="1"/>
              </p:cNvPicPr>
              <p:nvPr/>
            </p:nvPicPr>
            <p:blipFill>
              <a:blip r:embed="rId4"/>
              <a:stretch>
                <a:fillRect/>
              </a:stretch>
            </p:blipFill>
            <p:spPr>
              <a:xfrm>
                <a:off x="0" y="2"/>
                <a:ext cx="676057" cy="662401"/>
              </a:xfrm>
              <a:prstGeom prst="rect">
                <a:avLst/>
              </a:prstGeom>
              <a:ln w="12700" cap="flat">
                <a:noFill/>
                <a:miter lim="400000"/>
              </a:ln>
              <a:effectLst/>
            </p:spPr>
          </p:pic>
        </p:grpSp>
      </p:grpSp>
      <p:sp>
        <p:nvSpPr>
          <p:cNvPr id="264" name="Numéro de diapositive"/>
          <p:cNvSpPr txBox="1">
            <a:spLocks noGrp="1"/>
          </p:cNvSpPr>
          <p:nvPr>
            <p:ph type="sldNum" sz="quarter" idx="2"/>
          </p:nvPr>
        </p:nvSpPr>
        <p:spPr>
          <a:xfrm>
            <a:off x="5892800" y="6172200"/>
            <a:ext cx="2844800" cy="368301"/>
          </a:xfrm>
          <a:prstGeom prst="rect">
            <a:avLst/>
          </a:prstGeom>
        </p:spPr>
        <p:txBody>
          <a:bodyPr anchor="ctr"/>
          <a:lstStyle>
            <a:lvl1pPr algn="r">
              <a:defRPr sz="1200" b="0">
                <a:solidFill>
                  <a:srgbClr val="000000"/>
                </a:solidFill>
                <a:latin typeface="Roboto"/>
                <a:ea typeface="Roboto"/>
                <a:cs typeface="Roboto"/>
                <a:sym typeface="Roboto"/>
              </a:defRPr>
            </a:lvl1p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CHAPITRE BLEU">
    <p:spTree>
      <p:nvGrpSpPr>
        <p:cNvPr id="1" name=""/>
        <p:cNvGrpSpPr/>
        <p:nvPr/>
      </p:nvGrpSpPr>
      <p:grpSpPr>
        <a:xfrm>
          <a:off x="0" y="0"/>
          <a:ext cx="0" cy="0"/>
          <a:chOff x="0" y="0"/>
          <a:chExt cx="0" cy="0"/>
        </a:xfrm>
      </p:grpSpPr>
      <p:sp>
        <p:nvSpPr>
          <p:cNvPr id="63" name="Rectangle 4"/>
          <p:cNvSpPr/>
          <p:nvPr/>
        </p:nvSpPr>
        <p:spPr>
          <a:xfrm>
            <a:off x="0" y="0"/>
            <a:ext cx="11842750" cy="285274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64"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grpSp>
        <p:nvGrpSpPr>
          <p:cNvPr id="85" name="Groupe 11"/>
          <p:cNvGrpSpPr/>
          <p:nvPr/>
        </p:nvGrpSpPr>
        <p:grpSpPr>
          <a:xfrm>
            <a:off x="6319268" y="5670682"/>
            <a:ext cx="1427253" cy="422994"/>
            <a:chOff x="0" y="0"/>
            <a:chExt cx="1427251" cy="422992"/>
          </a:xfrm>
        </p:grpSpPr>
        <p:sp>
          <p:nvSpPr>
            <p:cNvPr id="65" name="Forme libre : forme 12"/>
            <p:cNvSpPr/>
            <p:nvPr/>
          </p:nvSpPr>
          <p:spPr>
            <a:xfrm>
              <a:off x="244205" y="-1"/>
              <a:ext cx="362453" cy="281948"/>
            </a:xfrm>
            <a:custGeom>
              <a:avLst/>
              <a:gdLst/>
              <a:ahLst/>
              <a:cxnLst>
                <a:cxn ang="0">
                  <a:pos x="wd2" y="hd2"/>
                </a:cxn>
                <a:cxn ang="5400000">
                  <a:pos x="wd2" y="hd2"/>
                </a:cxn>
                <a:cxn ang="10800000">
                  <a:pos x="wd2" y="hd2"/>
                </a:cxn>
                <a:cxn ang="16200000">
                  <a:pos x="wd2" y="hd2"/>
                </a:cxn>
              </a:cxnLst>
              <a:rect l="0" t="0" r="r" b="b"/>
              <a:pathLst>
                <a:path w="21600" h="21600" extrusionOk="0">
                  <a:moveTo>
                    <a:pt x="4742" y="10693"/>
                  </a:moveTo>
                  <a:lnTo>
                    <a:pt x="10457" y="4410"/>
                  </a:lnTo>
                  <a:lnTo>
                    <a:pt x="17274" y="82"/>
                  </a:lnTo>
                  <a:lnTo>
                    <a:pt x="11652" y="6085"/>
                  </a:lnTo>
                  <a:cubicBezTo>
                    <a:pt x="11772" y="6336"/>
                    <a:pt x="11885" y="6590"/>
                    <a:pt x="11987" y="6852"/>
                  </a:cubicBezTo>
                  <a:lnTo>
                    <a:pt x="21600" y="0"/>
                  </a:lnTo>
                  <a:lnTo>
                    <a:pt x="12578" y="8861"/>
                  </a:lnTo>
                  <a:cubicBezTo>
                    <a:pt x="12732" y="9635"/>
                    <a:pt x="12813" y="10439"/>
                    <a:pt x="12813" y="11269"/>
                  </a:cubicBezTo>
                  <a:cubicBezTo>
                    <a:pt x="12813" y="16973"/>
                    <a:pt x="8961" y="21600"/>
                    <a:pt x="4210" y="21600"/>
                  </a:cubicBezTo>
                  <a:cubicBezTo>
                    <a:pt x="2680" y="21600"/>
                    <a:pt x="1245" y="21121"/>
                    <a:pt x="0" y="20283"/>
                  </a:cubicBezTo>
                  <a:lnTo>
                    <a:pt x="10038" y="13390"/>
                  </a:lnTo>
                  <a:lnTo>
                    <a:pt x="2770" y="20388"/>
                  </a:lnTo>
                  <a:cubicBezTo>
                    <a:pt x="3235" y="20504"/>
                    <a:pt x="3715" y="20568"/>
                    <a:pt x="4207" y="20568"/>
                  </a:cubicBezTo>
                  <a:cubicBezTo>
                    <a:pt x="8231" y="20568"/>
                    <a:pt x="11490" y="16405"/>
                    <a:pt x="11490" y="11269"/>
                  </a:cubicBezTo>
                  <a:cubicBezTo>
                    <a:pt x="11490" y="9631"/>
                    <a:pt x="11158" y="8094"/>
                    <a:pt x="10579" y="6762"/>
                  </a:cubicBezTo>
                  <a:lnTo>
                    <a:pt x="4745" y="10697"/>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66" name="Forme libre : forme 13"/>
            <p:cNvSpPr/>
            <p:nvPr/>
          </p:nvSpPr>
          <p:spPr>
            <a:xfrm>
              <a:off x="22555" y="12253"/>
              <a:ext cx="362941" cy="282290"/>
            </a:xfrm>
            <a:custGeom>
              <a:avLst/>
              <a:gdLst/>
              <a:ahLst/>
              <a:cxnLst>
                <a:cxn ang="0">
                  <a:pos x="wd2" y="hd2"/>
                </a:cxn>
                <a:cxn ang="5400000">
                  <a:pos x="wd2" y="hd2"/>
                </a:cxn>
                <a:cxn ang="10800000">
                  <a:pos x="wd2" y="hd2"/>
                </a:cxn>
                <a:cxn ang="16200000">
                  <a:pos x="wd2" y="hd2"/>
                </a:cxn>
              </a:cxnLst>
              <a:rect l="0" t="0" r="r" b="b"/>
              <a:pathLst>
                <a:path w="21600" h="21600" extrusionOk="0">
                  <a:moveTo>
                    <a:pt x="10989" y="14719"/>
                  </a:moveTo>
                  <a:cubicBezTo>
                    <a:pt x="10434" y="13408"/>
                    <a:pt x="10120" y="11910"/>
                    <a:pt x="10120" y="10314"/>
                  </a:cubicBezTo>
                  <a:cubicBezTo>
                    <a:pt x="10120" y="5185"/>
                    <a:pt x="13377" y="1027"/>
                    <a:pt x="17393" y="1027"/>
                  </a:cubicBezTo>
                  <a:cubicBezTo>
                    <a:pt x="17831" y="1027"/>
                    <a:pt x="18261" y="1076"/>
                    <a:pt x="18680" y="1173"/>
                  </a:cubicBezTo>
                  <a:lnTo>
                    <a:pt x="18735" y="1263"/>
                  </a:lnTo>
                  <a:lnTo>
                    <a:pt x="11512" y="8028"/>
                  </a:lnTo>
                  <a:lnTo>
                    <a:pt x="21600" y="1315"/>
                  </a:lnTo>
                  <a:cubicBezTo>
                    <a:pt x="20371" y="504"/>
                    <a:pt x="18895" y="0"/>
                    <a:pt x="17393" y="0"/>
                  </a:cubicBezTo>
                  <a:cubicBezTo>
                    <a:pt x="12648" y="0"/>
                    <a:pt x="8801" y="4621"/>
                    <a:pt x="8801" y="10318"/>
                  </a:cubicBezTo>
                  <a:cubicBezTo>
                    <a:pt x="8801" y="11129"/>
                    <a:pt x="8879" y="11921"/>
                    <a:pt x="9028" y="12679"/>
                  </a:cubicBezTo>
                  <a:lnTo>
                    <a:pt x="0" y="21480"/>
                  </a:lnTo>
                  <a:lnTo>
                    <a:pt x="9585" y="14625"/>
                  </a:lnTo>
                  <a:cubicBezTo>
                    <a:pt x="9705" y="14932"/>
                    <a:pt x="9832" y="15231"/>
                    <a:pt x="9975" y="15518"/>
                  </a:cubicBezTo>
                  <a:lnTo>
                    <a:pt x="3998" y="21600"/>
                  </a:lnTo>
                  <a:lnTo>
                    <a:pt x="11093" y="17158"/>
                  </a:lnTo>
                  <a:lnTo>
                    <a:pt x="16800" y="10677"/>
                  </a:lnTo>
                  <a:lnTo>
                    <a:pt x="10989" y="14715"/>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67" name="Forme libre : forme 14"/>
            <p:cNvSpPr/>
            <p:nvPr/>
          </p:nvSpPr>
          <p:spPr>
            <a:xfrm>
              <a:off x="160183" y="161941"/>
              <a:ext cx="200463" cy="13372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718" y="12909"/>
                  </a:lnTo>
                  <a:lnTo>
                    <a:pt x="21600" y="0"/>
                  </a:lnTo>
                  <a:lnTo>
                    <a:pt x="8464" y="15748"/>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68" name="Forme libre : forme 15"/>
            <p:cNvSpPr/>
            <p:nvPr/>
          </p:nvSpPr>
          <p:spPr>
            <a:xfrm>
              <a:off x="271253" y="-1"/>
              <a:ext cx="196117" cy="12889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3185" y="5711"/>
                  </a:lnTo>
                  <a:lnTo>
                    <a:pt x="21600" y="0"/>
                  </a:lnTo>
                  <a:lnTo>
                    <a:pt x="15933" y="8665"/>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69" name="Forme libre : forme 16"/>
            <p:cNvSpPr/>
            <p:nvPr/>
          </p:nvSpPr>
          <p:spPr>
            <a:xfrm>
              <a:off x="0" y="342778"/>
              <a:ext cx="69230" cy="7914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341" y="0"/>
                  </a:lnTo>
                  <a:lnTo>
                    <a:pt x="10800" y="9940"/>
                  </a:lnTo>
                  <a:lnTo>
                    <a:pt x="17213" y="0"/>
                  </a:lnTo>
                  <a:lnTo>
                    <a:pt x="21600" y="0"/>
                  </a:lnTo>
                  <a:lnTo>
                    <a:pt x="21600" y="21600"/>
                  </a:lnTo>
                  <a:lnTo>
                    <a:pt x="17472" y="21600"/>
                  </a:lnTo>
                  <a:lnTo>
                    <a:pt x="17472" y="6329"/>
                  </a:lnTo>
                  <a:lnTo>
                    <a:pt x="10800" y="16323"/>
                  </a:lnTo>
                  <a:lnTo>
                    <a:pt x="10693" y="16323"/>
                  </a:lnTo>
                  <a:lnTo>
                    <a:pt x="4052" y="6396"/>
                  </a:lnTo>
                  <a:lnTo>
                    <a:pt x="4052"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0" name="Forme libre : forme 17"/>
            <p:cNvSpPr/>
            <p:nvPr/>
          </p:nvSpPr>
          <p:spPr>
            <a:xfrm>
              <a:off x="86121" y="342778"/>
              <a:ext cx="13329" cy="79141"/>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1" name="Forme libre : forme 18"/>
            <p:cNvSpPr/>
            <p:nvPr/>
          </p:nvSpPr>
          <p:spPr>
            <a:xfrm>
              <a:off x="116341" y="342778"/>
              <a:ext cx="60833" cy="7914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403" y="0"/>
                  </a:lnTo>
                  <a:lnTo>
                    <a:pt x="16989" y="14418"/>
                  </a:lnTo>
                  <a:lnTo>
                    <a:pt x="16989" y="0"/>
                  </a:lnTo>
                  <a:lnTo>
                    <a:pt x="21600" y="0"/>
                  </a:lnTo>
                  <a:lnTo>
                    <a:pt x="21600" y="21600"/>
                  </a:lnTo>
                  <a:lnTo>
                    <a:pt x="17595" y="21600"/>
                  </a:lnTo>
                  <a:lnTo>
                    <a:pt x="4646" y="6756"/>
                  </a:lnTo>
                  <a:lnTo>
                    <a:pt x="4646"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2" name="Forme libre : forme 19"/>
            <p:cNvSpPr/>
            <p:nvPr/>
          </p:nvSpPr>
          <p:spPr>
            <a:xfrm>
              <a:off x="193479" y="342778"/>
              <a:ext cx="51264" cy="7914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374" y="0"/>
                  </a:lnTo>
                  <a:lnTo>
                    <a:pt x="21374" y="3251"/>
                  </a:lnTo>
                  <a:lnTo>
                    <a:pt x="5575" y="3251"/>
                  </a:lnTo>
                  <a:lnTo>
                    <a:pt x="5575" y="9101"/>
                  </a:lnTo>
                  <a:lnTo>
                    <a:pt x="19563" y="9101"/>
                  </a:lnTo>
                  <a:lnTo>
                    <a:pt x="19563" y="12352"/>
                  </a:lnTo>
                  <a:lnTo>
                    <a:pt x="5575" y="12352"/>
                  </a:lnTo>
                  <a:lnTo>
                    <a:pt x="5575" y="18362"/>
                  </a:lnTo>
                  <a:lnTo>
                    <a:pt x="21600" y="18362"/>
                  </a:lnTo>
                  <a:lnTo>
                    <a:pt x="2160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3" name="Forme libre : forme 20"/>
            <p:cNvSpPr/>
            <p:nvPr/>
          </p:nvSpPr>
          <p:spPr>
            <a:xfrm>
              <a:off x="251870" y="341801"/>
              <a:ext cx="55218" cy="81192"/>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9"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4" name="Forme libre : forme 21"/>
            <p:cNvSpPr/>
            <p:nvPr/>
          </p:nvSpPr>
          <p:spPr>
            <a:xfrm>
              <a:off x="348049" y="342778"/>
              <a:ext cx="54730" cy="79141"/>
            </a:xfrm>
            <a:custGeom>
              <a:avLst/>
              <a:gdLst/>
              <a:ahLst/>
              <a:cxnLst>
                <a:cxn ang="0">
                  <a:pos x="wd2" y="hd2"/>
                </a:cxn>
                <a:cxn ang="5400000">
                  <a:pos x="wd2" y="hd2"/>
                </a:cxn>
                <a:cxn ang="10800000">
                  <a:pos x="wd2" y="hd2"/>
                </a:cxn>
                <a:cxn ang="16200000">
                  <a:pos x="wd2" y="hd2"/>
                </a:cxn>
              </a:cxnLst>
              <a:rect l="0" t="0" r="r" b="b"/>
              <a:pathLst>
                <a:path w="21600" h="21600" extrusionOk="0">
                  <a:moveTo>
                    <a:pt x="9866" y="11353"/>
                  </a:moveTo>
                  <a:cubicBezTo>
                    <a:pt x="13912" y="11353"/>
                    <a:pt x="16263" y="9714"/>
                    <a:pt x="16263" y="7315"/>
                  </a:cubicBezTo>
                  <a:lnTo>
                    <a:pt x="16263" y="7289"/>
                  </a:lnTo>
                  <a:cubicBezTo>
                    <a:pt x="16263" y="4690"/>
                    <a:pt x="13893" y="3278"/>
                    <a:pt x="9866" y="3278"/>
                  </a:cubicBezTo>
                  <a:lnTo>
                    <a:pt x="5279" y="3278"/>
                  </a:lnTo>
                  <a:lnTo>
                    <a:pt x="5279" y="11366"/>
                  </a:lnTo>
                  <a:lnTo>
                    <a:pt x="9866" y="11366"/>
                  </a:lnTo>
                  <a:close/>
                  <a:moveTo>
                    <a:pt x="19" y="0"/>
                  </a:moveTo>
                  <a:lnTo>
                    <a:pt x="10174" y="0"/>
                  </a:lnTo>
                  <a:cubicBezTo>
                    <a:pt x="17110" y="0"/>
                    <a:pt x="21600" y="2718"/>
                    <a:pt x="21600" y="7196"/>
                  </a:cubicBezTo>
                  <a:lnTo>
                    <a:pt x="21600" y="7249"/>
                  </a:lnTo>
                  <a:cubicBezTo>
                    <a:pt x="21600" y="12033"/>
                    <a:pt x="16436" y="14524"/>
                    <a:pt x="9846" y="14591"/>
                  </a:cubicBezTo>
                  <a:lnTo>
                    <a:pt x="5260" y="14591"/>
                  </a:lnTo>
                  <a:lnTo>
                    <a:pt x="526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5" name="Forme libre : forme 22"/>
            <p:cNvSpPr/>
            <p:nvPr/>
          </p:nvSpPr>
          <p:spPr>
            <a:xfrm>
              <a:off x="400825" y="342387"/>
              <a:ext cx="72013" cy="79581"/>
            </a:xfrm>
            <a:custGeom>
              <a:avLst/>
              <a:gdLst/>
              <a:ahLst/>
              <a:cxnLst>
                <a:cxn ang="0">
                  <a:pos x="wd2" y="hd2"/>
                </a:cxn>
                <a:cxn ang="5400000">
                  <a:pos x="wd2" y="hd2"/>
                </a:cxn>
                <a:cxn ang="10800000">
                  <a:pos x="wd2" y="hd2"/>
                </a:cxn>
                <a:cxn ang="16200000">
                  <a:pos x="wd2" y="hd2"/>
                </a:cxn>
              </a:cxnLst>
              <a:rect l="0" t="0" r="r" b="b"/>
              <a:pathLst>
                <a:path w="21600" h="21600" extrusionOk="0">
                  <a:moveTo>
                    <a:pt x="14190" y="13371"/>
                  </a:moveTo>
                  <a:lnTo>
                    <a:pt x="10734" y="4744"/>
                  </a:lnTo>
                  <a:lnTo>
                    <a:pt x="7293" y="13371"/>
                  </a:lnTo>
                  <a:lnTo>
                    <a:pt x="14190" y="13371"/>
                  </a:lnTo>
                  <a:close/>
                  <a:moveTo>
                    <a:pt x="8874" y="0"/>
                  </a:moveTo>
                  <a:lnTo>
                    <a:pt x="12740" y="0"/>
                  </a:lnTo>
                  <a:lnTo>
                    <a:pt x="21600" y="21600"/>
                  </a:lnTo>
                  <a:lnTo>
                    <a:pt x="17426" y="21600"/>
                  </a:lnTo>
                  <a:lnTo>
                    <a:pt x="15420" y="16538"/>
                  </a:lnTo>
                  <a:lnTo>
                    <a:pt x="6033" y="16538"/>
                  </a:lnTo>
                  <a:lnTo>
                    <a:pt x="4027" y="21600"/>
                  </a:lnTo>
                  <a:lnTo>
                    <a:pt x="0" y="21600"/>
                  </a:lnTo>
                  <a:lnTo>
                    <a:pt x="886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6" name="Forme libre : forme 23"/>
            <p:cNvSpPr/>
            <p:nvPr/>
          </p:nvSpPr>
          <p:spPr>
            <a:xfrm>
              <a:off x="483187" y="342778"/>
              <a:ext cx="59564" cy="79141"/>
            </a:xfrm>
            <a:custGeom>
              <a:avLst/>
              <a:gdLst/>
              <a:ahLst/>
              <a:cxnLst>
                <a:cxn ang="0">
                  <a:pos x="wd2" y="hd2"/>
                </a:cxn>
                <a:cxn ang="5400000">
                  <a:pos x="wd2" y="hd2"/>
                </a:cxn>
                <a:cxn ang="10800000">
                  <a:pos x="wd2" y="hd2"/>
                </a:cxn>
                <a:cxn ang="16200000">
                  <a:pos x="wd2" y="hd2"/>
                </a:cxn>
              </a:cxnLst>
              <a:rect l="0" t="0" r="r" b="b"/>
              <a:pathLst>
                <a:path w="21600" h="21600" extrusionOk="0">
                  <a:moveTo>
                    <a:pt x="10039" y="10767"/>
                  </a:moveTo>
                  <a:cubicBezTo>
                    <a:pt x="13792" y="10767"/>
                    <a:pt x="15881" y="9288"/>
                    <a:pt x="15881" y="7036"/>
                  </a:cubicBezTo>
                  <a:lnTo>
                    <a:pt x="15881" y="6969"/>
                  </a:lnTo>
                  <a:cubicBezTo>
                    <a:pt x="15881" y="4531"/>
                    <a:pt x="13757" y="3265"/>
                    <a:pt x="10127" y="3265"/>
                  </a:cubicBezTo>
                  <a:lnTo>
                    <a:pt x="4833" y="3265"/>
                  </a:lnTo>
                  <a:lnTo>
                    <a:pt x="4833" y="10767"/>
                  </a:lnTo>
                  <a:lnTo>
                    <a:pt x="10039" y="10767"/>
                  </a:lnTo>
                  <a:close/>
                  <a:moveTo>
                    <a:pt x="0" y="0"/>
                  </a:moveTo>
                  <a:lnTo>
                    <a:pt x="10552" y="0"/>
                  </a:lnTo>
                  <a:cubicBezTo>
                    <a:pt x="13881" y="0"/>
                    <a:pt x="16607" y="746"/>
                    <a:pt x="18342" y="2039"/>
                  </a:cubicBezTo>
                  <a:cubicBezTo>
                    <a:pt x="19883" y="3185"/>
                    <a:pt x="20768" y="4810"/>
                    <a:pt x="20768" y="6796"/>
                  </a:cubicBezTo>
                  <a:lnTo>
                    <a:pt x="20768" y="6916"/>
                  </a:lnTo>
                  <a:cubicBezTo>
                    <a:pt x="20768" y="10247"/>
                    <a:pt x="18271" y="12312"/>
                    <a:pt x="14713" y="13245"/>
                  </a:cubicBezTo>
                  <a:lnTo>
                    <a:pt x="21600" y="21600"/>
                  </a:lnTo>
                  <a:lnTo>
                    <a:pt x="16023" y="21600"/>
                  </a:lnTo>
                  <a:lnTo>
                    <a:pt x="9809" y="13951"/>
                  </a:lnTo>
                  <a:cubicBezTo>
                    <a:pt x="9809" y="13951"/>
                    <a:pt x="9596" y="13978"/>
                    <a:pt x="9507" y="13978"/>
                  </a:cubicBezTo>
                  <a:lnTo>
                    <a:pt x="4833" y="13978"/>
                  </a:lnTo>
                  <a:lnTo>
                    <a:pt x="4833"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7" name="Forme libre : forme 24"/>
            <p:cNvSpPr/>
            <p:nvPr/>
          </p:nvSpPr>
          <p:spPr>
            <a:xfrm>
              <a:off x="554467" y="342778"/>
              <a:ext cx="13329" cy="79141"/>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8" name="Forme libre : forme 25"/>
            <p:cNvSpPr/>
            <p:nvPr/>
          </p:nvSpPr>
          <p:spPr>
            <a:xfrm>
              <a:off x="578926" y="341801"/>
              <a:ext cx="55219" cy="81192"/>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8"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9" name="Forme libre : forme 26"/>
            <p:cNvSpPr/>
            <p:nvPr/>
          </p:nvSpPr>
          <p:spPr>
            <a:xfrm>
              <a:off x="740816" y="124495"/>
              <a:ext cx="12701" cy="208031"/>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80" name="Forme libre : forme 27"/>
            <p:cNvSpPr/>
            <p:nvPr/>
          </p:nvSpPr>
          <p:spPr>
            <a:xfrm>
              <a:off x="864240" y="137775"/>
              <a:ext cx="109508" cy="164189"/>
            </a:xfrm>
            <a:custGeom>
              <a:avLst/>
              <a:gdLst/>
              <a:ahLst/>
              <a:cxnLst>
                <a:cxn ang="0">
                  <a:pos x="wd2" y="hd2"/>
                </a:cxn>
                <a:cxn ang="5400000">
                  <a:pos x="wd2" y="hd2"/>
                </a:cxn>
                <a:cxn ang="10800000">
                  <a:pos x="wd2" y="hd2"/>
                </a:cxn>
                <a:cxn ang="16200000">
                  <a:pos x="wd2" y="hd2"/>
                </a:cxn>
              </a:cxnLst>
              <a:rect l="0" t="0" r="r" b="b"/>
              <a:pathLst>
                <a:path w="21600" h="21600" extrusionOk="0">
                  <a:moveTo>
                    <a:pt x="21600" y="6249"/>
                  </a:moveTo>
                  <a:cubicBezTo>
                    <a:pt x="21600" y="9917"/>
                    <a:pt x="17652" y="12563"/>
                    <a:pt x="11315" y="12563"/>
                  </a:cubicBezTo>
                  <a:lnTo>
                    <a:pt x="3804" y="12563"/>
                  </a:lnTo>
                  <a:lnTo>
                    <a:pt x="3804" y="21600"/>
                  </a:lnTo>
                  <a:lnTo>
                    <a:pt x="0" y="21600"/>
                  </a:lnTo>
                  <a:lnTo>
                    <a:pt x="0" y="0"/>
                  </a:lnTo>
                  <a:lnTo>
                    <a:pt x="11306" y="0"/>
                  </a:lnTo>
                  <a:cubicBezTo>
                    <a:pt x="17642" y="0"/>
                    <a:pt x="21590" y="2614"/>
                    <a:pt x="21590" y="6249"/>
                  </a:cubicBezTo>
                  <a:moveTo>
                    <a:pt x="3804" y="2293"/>
                  </a:moveTo>
                  <a:lnTo>
                    <a:pt x="3804" y="10277"/>
                  </a:lnTo>
                  <a:lnTo>
                    <a:pt x="11219" y="10277"/>
                  </a:lnTo>
                  <a:cubicBezTo>
                    <a:pt x="15456" y="10277"/>
                    <a:pt x="17652" y="8607"/>
                    <a:pt x="17652" y="6282"/>
                  </a:cubicBezTo>
                  <a:cubicBezTo>
                    <a:pt x="17652" y="3956"/>
                    <a:pt x="15456" y="2293"/>
                    <a:pt x="11219" y="2293"/>
                  </a:cubicBezTo>
                  <a:lnTo>
                    <a:pt x="3804" y="2293"/>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81" name="Forme libre : forme 28"/>
            <p:cNvSpPr/>
            <p:nvPr/>
          </p:nvSpPr>
          <p:spPr>
            <a:xfrm>
              <a:off x="986490" y="135089"/>
              <a:ext cx="112681" cy="169609"/>
            </a:xfrm>
            <a:custGeom>
              <a:avLst/>
              <a:gdLst/>
              <a:ahLst/>
              <a:cxnLst>
                <a:cxn ang="0">
                  <a:pos x="wd2" y="hd2"/>
                </a:cxn>
                <a:cxn ang="5400000">
                  <a:pos x="wd2" y="hd2"/>
                </a:cxn>
                <a:cxn ang="10800000">
                  <a:pos x="wd2" y="hd2"/>
                </a:cxn>
                <a:cxn ang="16200000">
                  <a:pos x="wd2" y="hd2"/>
                </a:cxn>
              </a:cxnLst>
              <a:rect l="0" t="0" r="r" b="b"/>
              <a:pathLst>
                <a:path w="21600" h="21600" extrusionOk="0">
                  <a:moveTo>
                    <a:pt x="21235" y="3544"/>
                  </a:moveTo>
                  <a:lnTo>
                    <a:pt x="18530" y="4906"/>
                  </a:lnTo>
                  <a:cubicBezTo>
                    <a:pt x="16874" y="3227"/>
                    <a:pt x="14216" y="2276"/>
                    <a:pt x="11371" y="2276"/>
                  </a:cubicBezTo>
                  <a:cubicBezTo>
                    <a:pt x="8526" y="2276"/>
                    <a:pt x="5831" y="3258"/>
                    <a:pt x="5831" y="5316"/>
                  </a:cubicBezTo>
                  <a:cubicBezTo>
                    <a:pt x="5831" y="7219"/>
                    <a:pt x="8011" y="7915"/>
                    <a:pt x="10856" y="8829"/>
                  </a:cubicBezTo>
                  <a:lnTo>
                    <a:pt x="14310" y="9942"/>
                  </a:lnTo>
                  <a:cubicBezTo>
                    <a:pt x="18858" y="11397"/>
                    <a:pt x="21600" y="12951"/>
                    <a:pt x="21600" y="15768"/>
                  </a:cubicBezTo>
                  <a:cubicBezTo>
                    <a:pt x="21600" y="19281"/>
                    <a:pt x="17295" y="21600"/>
                    <a:pt x="11511" y="21600"/>
                  </a:cubicBezTo>
                  <a:cubicBezTo>
                    <a:pt x="6542" y="21600"/>
                    <a:pt x="2415" y="19853"/>
                    <a:pt x="0" y="17098"/>
                  </a:cubicBezTo>
                  <a:lnTo>
                    <a:pt x="2752" y="15737"/>
                  </a:lnTo>
                  <a:cubicBezTo>
                    <a:pt x="4642" y="17670"/>
                    <a:pt x="7440" y="19318"/>
                    <a:pt x="11464" y="19318"/>
                  </a:cubicBezTo>
                  <a:cubicBezTo>
                    <a:pt x="15161" y="19318"/>
                    <a:pt x="17763" y="17956"/>
                    <a:pt x="17763" y="15836"/>
                  </a:cubicBezTo>
                  <a:cubicBezTo>
                    <a:pt x="17763" y="13903"/>
                    <a:pt x="15629" y="13144"/>
                    <a:pt x="12550" y="12162"/>
                  </a:cubicBezTo>
                  <a:lnTo>
                    <a:pt x="9050" y="11055"/>
                  </a:lnTo>
                  <a:cubicBezTo>
                    <a:pt x="5409" y="9880"/>
                    <a:pt x="1993" y="8394"/>
                    <a:pt x="1993" y="5447"/>
                  </a:cubicBezTo>
                  <a:cubicBezTo>
                    <a:pt x="1993" y="2120"/>
                    <a:pt x="6355" y="0"/>
                    <a:pt x="11418" y="0"/>
                  </a:cubicBezTo>
                  <a:cubicBezTo>
                    <a:pt x="15676" y="0"/>
                    <a:pt x="19279" y="1486"/>
                    <a:pt x="21226" y="3550"/>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82" name="Forme libre : forme 29"/>
            <p:cNvSpPr/>
            <p:nvPr/>
          </p:nvSpPr>
          <p:spPr>
            <a:xfrm>
              <a:off x="1133443" y="137775"/>
              <a:ext cx="96619" cy="1641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9313"/>
                  </a:lnTo>
                  <a:lnTo>
                    <a:pt x="4311" y="19313"/>
                  </a:lnTo>
                  <a:lnTo>
                    <a:pt x="4311" y="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83" name="Forme libre : forme 30"/>
            <p:cNvSpPr/>
            <p:nvPr/>
          </p:nvSpPr>
          <p:spPr>
            <a:xfrm>
              <a:off x="1259793" y="136554"/>
              <a:ext cx="167459" cy="164872"/>
            </a:xfrm>
            <a:custGeom>
              <a:avLst/>
              <a:gdLst/>
              <a:ahLst/>
              <a:cxnLst>
                <a:cxn ang="0">
                  <a:pos x="wd2" y="hd2"/>
                </a:cxn>
                <a:cxn ang="5400000">
                  <a:pos x="wd2" y="hd2"/>
                </a:cxn>
                <a:cxn ang="10800000">
                  <a:pos x="wd2" y="hd2"/>
                </a:cxn>
                <a:cxn ang="16200000">
                  <a:pos x="wd2" y="hd2"/>
                </a:cxn>
              </a:cxnLst>
              <a:rect l="0" t="0" r="r" b="b"/>
              <a:pathLst>
                <a:path w="21600" h="21600" extrusionOk="0">
                  <a:moveTo>
                    <a:pt x="20989" y="8110"/>
                  </a:moveTo>
                  <a:cubicBezTo>
                    <a:pt x="20548" y="6460"/>
                    <a:pt x="19723" y="4970"/>
                    <a:pt x="18602" y="3742"/>
                  </a:cubicBezTo>
                  <a:lnTo>
                    <a:pt x="20989" y="1362"/>
                  </a:lnTo>
                  <a:lnTo>
                    <a:pt x="20989" y="8117"/>
                  </a:lnTo>
                  <a:close/>
                  <a:moveTo>
                    <a:pt x="20989" y="20391"/>
                  </a:moveTo>
                  <a:lnTo>
                    <a:pt x="18540" y="17941"/>
                  </a:lnTo>
                  <a:cubicBezTo>
                    <a:pt x="19692" y="16701"/>
                    <a:pt x="20542" y="15185"/>
                    <a:pt x="20989" y="13496"/>
                  </a:cubicBezTo>
                  <a:lnTo>
                    <a:pt x="20989" y="20391"/>
                  </a:lnTo>
                  <a:close/>
                  <a:moveTo>
                    <a:pt x="13527" y="20954"/>
                  </a:moveTo>
                  <a:cubicBezTo>
                    <a:pt x="15214" y="20506"/>
                    <a:pt x="16726" y="19656"/>
                    <a:pt x="17973" y="18504"/>
                  </a:cubicBezTo>
                  <a:lnTo>
                    <a:pt x="20422" y="20954"/>
                  </a:lnTo>
                  <a:lnTo>
                    <a:pt x="13527" y="20954"/>
                  </a:lnTo>
                  <a:close/>
                  <a:moveTo>
                    <a:pt x="5113" y="18869"/>
                  </a:moveTo>
                  <a:lnTo>
                    <a:pt x="10857" y="15050"/>
                  </a:lnTo>
                  <a:cubicBezTo>
                    <a:pt x="10787" y="15050"/>
                    <a:pt x="10731" y="15038"/>
                    <a:pt x="10661" y="15038"/>
                  </a:cubicBezTo>
                  <a:cubicBezTo>
                    <a:pt x="8420" y="15038"/>
                    <a:pt x="6455" y="16214"/>
                    <a:pt x="5340" y="17980"/>
                  </a:cubicBezTo>
                  <a:lnTo>
                    <a:pt x="5069" y="18830"/>
                  </a:lnTo>
                  <a:cubicBezTo>
                    <a:pt x="5025" y="18798"/>
                    <a:pt x="4981" y="18760"/>
                    <a:pt x="4937" y="18722"/>
                  </a:cubicBezTo>
                  <a:cubicBezTo>
                    <a:pt x="4937" y="18728"/>
                    <a:pt x="4931" y="18734"/>
                    <a:pt x="4925" y="18741"/>
                  </a:cubicBezTo>
                  <a:lnTo>
                    <a:pt x="4402" y="18344"/>
                  </a:lnTo>
                  <a:cubicBezTo>
                    <a:pt x="4402" y="18344"/>
                    <a:pt x="4414" y="18319"/>
                    <a:pt x="4421" y="18312"/>
                  </a:cubicBezTo>
                  <a:cubicBezTo>
                    <a:pt x="4345" y="18248"/>
                    <a:pt x="4263" y="18191"/>
                    <a:pt x="4194" y="18127"/>
                  </a:cubicBezTo>
                  <a:lnTo>
                    <a:pt x="5082" y="17238"/>
                  </a:lnTo>
                  <a:cubicBezTo>
                    <a:pt x="6341" y="15524"/>
                    <a:pt x="8363" y="14398"/>
                    <a:pt x="10661" y="14398"/>
                  </a:cubicBezTo>
                  <a:cubicBezTo>
                    <a:pt x="11235" y="14398"/>
                    <a:pt x="11789" y="14487"/>
                    <a:pt x="12318" y="14615"/>
                  </a:cubicBezTo>
                  <a:cubicBezTo>
                    <a:pt x="11316" y="13650"/>
                    <a:pt x="10680" y="12306"/>
                    <a:pt x="10680" y="10803"/>
                  </a:cubicBezTo>
                  <a:cubicBezTo>
                    <a:pt x="10680" y="9147"/>
                    <a:pt x="11436" y="7669"/>
                    <a:pt x="12620" y="6690"/>
                  </a:cubicBezTo>
                  <a:lnTo>
                    <a:pt x="10794" y="915"/>
                  </a:lnTo>
                  <a:cubicBezTo>
                    <a:pt x="10794" y="915"/>
                    <a:pt x="10806" y="915"/>
                    <a:pt x="10819" y="915"/>
                  </a:cubicBezTo>
                  <a:cubicBezTo>
                    <a:pt x="13369" y="915"/>
                    <a:pt x="15693" y="1893"/>
                    <a:pt x="17450" y="3480"/>
                  </a:cubicBezTo>
                  <a:lnTo>
                    <a:pt x="15385" y="5539"/>
                  </a:lnTo>
                  <a:cubicBezTo>
                    <a:pt x="14339" y="5661"/>
                    <a:pt x="13395" y="6083"/>
                    <a:pt x="12626" y="6716"/>
                  </a:cubicBezTo>
                  <a:lnTo>
                    <a:pt x="12828" y="7343"/>
                  </a:lnTo>
                  <a:cubicBezTo>
                    <a:pt x="11896" y="8200"/>
                    <a:pt x="11304" y="9434"/>
                    <a:pt x="11304" y="10797"/>
                  </a:cubicBezTo>
                  <a:cubicBezTo>
                    <a:pt x="11304" y="13125"/>
                    <a:pt x="13010" y="15069"/>
                    <a:pt x="15240" y="15434"/>
                  </a:cubicBezTo>
                  <a:lnTo>
                    <a:pt x="15454" y="16067"/>
                  </a:lnTo>
                  <a:cubicBezTo>
                    <a:pt x="15454" y="16067"/>
                    <a:pt x="15510" y="16067"/>
                    <a:pt x="15536" y="16074"/>
                  </a:cubicBezTo>
                  <a:lnTo>
                    <a:pt x="17513" y="18050"/>
                  </a:lnTo>
                  <a:cubicBezTo>
                    <a:pt x="17343" y="18210"/>
                    <a:pt x="17167" y="18357"/>
                    <a:pt x="16984" y="18504"/>
                  </a:cubicBezTo>
                  <a:lnTo>
                    <a:pt x="16455" y="18914"/>
                  </a:lnTo>
                  <a:lnTo>
                    <a:pt x="16455" y="18901"/>
                  </a:lnTo>
                  <a:cubicBezTo>
                    <a:pt x="16386" y="18946"/>
                    <a:pt x="16335" y="18990"/>
                    <a:pt x="16272" y="19029"/>
                  </a:cubicBezTo>
                  <a:lnTo>
                    <a:pt x="15989" y="18018"/>
                  </a:lnTo>
                  <a:cubicBezTo>
                    <a:pt x="14918" y="16291"/>
                    <a:pt x="13042" y="15133"/>
                    <a:pt x="10888" y="15050"/>
                  </a:cubicBezTo>
                  <a:lnTo>
                    <a:pt x="16254" y="19048"/>
                  </a:lnTo>
                  <a:cubicBezTo>
                    <a:pt x="14692" y="20078"/>
                    <a:pt x="12821" y="20685"/>
                    <a:pt x="10806" y="20685"/>
                  </a:cubicBezTo>
                  <a:cubicBezTo>
                    <a:pt x="8678" y="20685"/>
                    <a:pt x="6713" y="20007"/>
                    <a:pt x="5101" y="18862"/>
                  </a:cubicBezTo>
                  <a:moveTo>
                    <a:pt x="1348" y="20948"/>
                  </a:moveTo>
                  <a:lnTo>
                    <a:pt x="3734" y="18568"/>
                  </a:lnTo>
                  <a:cubicBezTo>
                    <a:pt x="4962" y="19681"/>
                    <a:pt x="6449" y="20513"/>
                    <a:pt x="8105" y="20948"/>
                  </a:cubicBezTo>
                  <a:lnTo>
                    <a:pt x="1354" y="20948"/>
                  </a:lnTo>
                  <a:close/>
                  <a:moveTo>
                    <a:pt x="642" y="20238"/>
                  </a:moveTo>
                  <a:lnTo>
                    <a:pt x="642" y="13496"/>
                  </a:lnTo>
                  <a:cubicBezTo>
                    <a:pt x="1083" y="15146"/>
                    <a:pt x="1908" y="16637"/>
                    <a:pt x="3029" y="17858"/>
                  </a:cubicBezTo>
                  <a:lnTo>
                    <a:pt x="642" y="20238"/>
                  </a:lnTo>
                  <a:close/>
                  <a:moveTo>
                    <a:pt x="642" y="1202"/>
                  </a:moveTo>
                  <a:lnTo>
                    <a:pt x="3092" y="3652"/>
                  </a:lnTo>
                  <a:cubicBezTo>
                    <a:pt x="1940" y="4893"/>
                    <a:pt x="1089" y="6409"/>
                    <a:pt x="642" y="8091"/>
                  </a:cubicBezTo>
                  <a:lnTo>
                    <a:pt x="642" y="1202"/>
                  </a:lnTo>
                  <a:close/>
                  <a:moveTo>
                    <a:pt x="8105" y="640"/>
                  </a:moveTo>
                  <a:cubicBezTo>
                    <a:pt x="6417" y="1087"/>
                    <a:pt x="4899" y="1938"/>
                    <a:pt x="3659" y="3089"/>
                  </a:cubicBezTo>
                  <a:lnTo>
                    <a:pt x="1209" y="640"/>
                  </a:lnTo>
                  <a:lnTo>
                    <a:pt x="8105" y="640"/>
                  </a:lnTo>
                  <a:close/>
                  <a:moveTo>
                    <a:pt x="4106" y="3531"/>
                  </a:moveTo>
                  <a:cubicBezTo>
                    <a:pt x="5857" y="1919"/>
                    <a:pt x="8180" y="921"/>
                    <a:pt x="10737" y="902"/>
                  </a:cubicBezTo>
                  <a:lnTo>
                    <a:pt x="8577" y="7739"/>
                  </a:lnTo>
                  <a:lnTo>
                    <a:pt x="8319" y="7739"/>
                  </a:lnTo>
                  <a:lnTo>
                    <a:pt x="4106" y="3531"/>
                  </a:lnTo>
                  <a:close/>
                  <a:moveTo>
                    <a:pt x="6077" y="11193"/>
                  </a:moveTo>
                  <a:lnTo>
                    <a:pt x="7210" y="12012"/>
                  </a:lnTo>
                  <a:lnTo>
                    <a:pt x="6442" y="14443"/>
                  </a:lnTo>
                  <a:lnTo>
                    <a:pt x="3476" y="17411"/>
                  </a:lnTo>
                  <a:cubicBezTo>
                    <a:pt x="1971" y="15748"/>
                    <a:pt x="1026" y="13579"/>
                    <a:pt x="932" y="11193"/>
                  </a:cubicBezTo>
                  <a:lnTo>
                    <a:pt x="6083" y="11193"/>
                  </a:lnTo>
                  <a:close/>
                  <a:moveTo>
                    <a:pt x="1392" y="7746"/>
                  </a:moveTo>
                  <a:cubicBezTo>
                    <a:pt x="1839" y="6377"/>
                    <a:pt x="2582" y="5136"/>
                    <a:pt x="3539" y="4100"/>
                  </a:cubicBezTo>
                  <a:lnTo>
                    <a:pt x="7185" y="7746"/>
                  </a:lnTo>
                  <a:lnTo>
                    <a:pt x="1392" y="7746"/>
                  </a:lnTo>
                  <a:close/>
                  <a:moveTo>
                    <a:pt x="4981" y="10394"/>
                  </a:moveTo>
                  <a:lnTo>
                    <a:pt x="926" y="10394"/>
                  </a:lnTo>
                  <a:cubicBezTo>
                    <a:pt x="963" y="9486"/>
                    <a:pt x="1115" y="8609"/>
                    <a:pt x="1379" y="7778"/>
                  </a:cubicBezTo>
                  <a:lnTo>
                    <a:pt x="4981" y="10394"/>
                  </a:lnTo>
                  <a:close/>
                  <a:moveTo>
                    <a:pt x="16776" y="5539"/>
                  </a:moveTo>
                  <a:lnTo>
                    <a:pt x="18149" y="4170"/>
                  </a:lnTo>
                  <a:cubicBezTo>
                    <a:pt x="18993" y="5104"/>
                    <a:pt x="19654" y="6198"/>
                    <a:pt x="20095" y="7400"/>
                  </a:cubicBezTo>
                  <a:cubicBezTo>
                    <a:pt x="19270" y="6409"/>
                    <a:pt x="18111" y="5731"/>
                    <a:pt x="16776" y="5533"/>
                  </a:cubicBezTo>
                  <a:moveTo>
                    <a:pt x="16575" y="10387"/>
                  </a:moveTo>
                  <a:lnTo>
                    <a:pt x="19799" y="8027"/>
                  </a:lnTo>
                  <a:cubicBezTo>
                    <a:pt x="20290" y="8699"/>
                    <a:pt x="20599" y="9511"/>
                    <a:pt x="20674" y="10387"/>
                  </a:cubicBezTo>
                  <a:lnTo>
                    <a:pt x="16575" y="10387"/>
                  </a:lnTo>
                  <a:close/>
                  <a:moveTo>
                    <a:pt x="14572" y="7733"/>
                  </a:moveTo>
                  <a:lnTo>
                    <a:pt x="16209" y="6102"/>
                  </a:lnTo>
                  <a:cubicBezTo>
                    <a:pt x="17551" y="6160"/>
                    <a:pt x="18741" y="6780"/>
                    <a:pt x="19560" y="7733"/>
                  </a:cubicBezTo>
                  <a:lnTo>
                    <a:pt x="14572" y="7733"/>
                  </a:lnTo>
                  <a:close/>
                  <a:moveTo>
                    <a:pt x="13155" y="7733"/>
                  </a:moveTo>
                  <a:lnTo>
                    <a:pt x="12941" y="7733"/>
                  </a:lnTo>
                  <a:lnTo>
                    <a:pt x="12815" y="7343"/>
                  </a:lnTo>
                  <a:cubicBezTo>
                    <a:pt x="13313" y="6889"/>
                    <a:pt x="13905" y="6543"/>
                    <a:pt x="14553" y="6332"/>
                  </a:cubicBezTo>
                  <a:lnTo>
                    <a:pt x="13149" y="7733"/>
                  </a:lnTo>
                  <a:close/>
                  <a:moveTo>
                    <a:pt x="20089" y="14168"/>
                  </a:moveTo>
                  <a:cubicBezTo>
                    <a:pt x="19635" y="15402"/>
                    <a:pt x="18955" y="16528"/>
                    <a:pt x="18073" y="17474"/>
                  </a:cubicBezTo>
                  <a:lnTo>
                    <a:pt x="16644" y="16042"/>
                  </a:lnTo>
                  <a:cubicBezTo>
                    <a:pt x="18029" y="15875"/>
                    <a:pt x="19245" y="15185"/>
                    <a:pt x="20089" y="14161"/>
                  </a:cubicBezTo>
                  <a:moveTo>
                    <a:pt x="16071" y="15472"/>
                  </a:moveTo>
                  <a:lnTo>
                    <a:pt x="14969" y="14372"/>
                  </a:lnTo>
                  <a:lnTo>
                    <a:pt x="14314" y="12031"/>
                  </a:lnTo>
                  <a:lnTo>
                    <a:pt x="15479" y="11181"/>
                  </a:lnTo>
                  <a:lnTo>
                    <a:pt x="20668" y="11181"/>
                  </a:lnTo>
                  <a:cubicBezTo>
                    <a:pt x="20467" y="13560"/>
                    <a:pt x="18495" y="15434"/>
                    <a:pt x="16071" y="15472"/>
                  </a:cubicBezTo>
                  <a:moveTo>
                    <a:pt x="20265" y="627"/>
                  </a:moveTo>
                  <a:lnTo>
                    <a:pt x="17878" y="3006"/>
                  </a:lnTo>
                  <a:cubicBezTo>
                    <a:pt x="16650" y="1893"/>
                    <a:pt x="15158" y="1062"/>
                    <a:pt x="13508" y="627"/>
                  </a:cubicBezTo>
                  <a:lnTo>
                    <a:pt x="20265" y="627"/>
                  </a:lnTo>
                  <a:close/>
                  <a:moveTo>
                    <a:pt x="13" y="0"/>
                  </a:moveTo>
                  <a:lnTo>
                    <a:pt x="13" y="20877"/>
                  </a:lnTo>
                  <a:lnTo>
                    <a:pt x="0" y="20890"/>
                  </a:lnTo>
                  <a:lnTo>
                    <a:pt x="13" y="20903"/>
                  </a:lnTo>
                  <a:lnTo>
                    <a:pt x="13" y="21587"/>
                  </a:lnTo>
                  <a:lnTo>
                    <a:pt x="693" y="21587"/>
                  </a:lnTo>
                  <a:lnTo>
                    <a:pt x="705" y="21600"/>
                  </a:lnTo>
                  <a:lnTo>
                    <a:pt x="718" y="21587"/>
                  </a:lnTo>
                  <a:lnTo>
                    <a:pt x="21600" y="21587"/>
                  </a:lnTo>
                  <a:lnTo>
                    <a:pt x="21600" y="26"/>
                  </a:lnTo>
                  <a:lnTo>
                    <a:pt x="13" y="26"/>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84" name="Forme libre : forme 31"/>
            <p:cNvSpPr/>
            <p:nvPr/>
          </p:nvSpPr>
          <p:spPr>
            <a:xfrm>
              <a:off x="1372349" y="254212"/>
              <a:ext cx="12701" cy="12701"/>
            </a:xfrm>
            <a:custGeom>
              <a:avLst/>
              <a:gdLst/>
              <a:ahLst/>
              <a:cxnLst>
                <a:cxn ang="0">
                  <a:pos x="wd2" y="hd2"/>
                </a:cxn>
                <a:cxn ang="5400000">
                  <a:pos x="wd2" y="hd2"/>
                </a:cxn>
                <a:cxn ang="10800000">
                  <a:pos x="wd2" y="hd2"/>
                </a:cxn>
                <a:cxn ang="16200000">
                  <a:pos x="wd2" y="hd2"/>
                </a:cxn>
              </a:cxnLst>
              <a:rect l="0" t="0" r="r" b="b"/>
              <a:pathLst>
                <a:path w="21600" h="21600" extrusionOk="0">
                  <a:moveTo>
                    <a:pt x="17036" y="3601"/>
                  </a:moveTo>
                  <a:cubicBezTo>
                    <a:pt x="11255" y="2945"/>
                    <a:pt x="5781" y="983"/>
                    <a:pt x="0" y="0"/>
                  </a:cubicBezTo>
                  <a:cubicBezTo>
                    <a:pt x="7605" y="6872"/>
                    <a:pt x="14602" y="14075"/>
                    <a:pt x="21600" y="21600"/>
                  </a:cubicBezTo>
                  <a:lnTo>
                    <a:pt x="16733" y="3601"/>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grpSp>
      <p:sp>
        <p:nvSpPr>
          <p:cNvPr id="86" name="Espace réservé pour une image  41"/>
          <p:cNvSpPr>
            <a:spLocks noGrp="1"/>
          </p:cNvSpPr>
          <p:nvPr>
            <p:ph type="pic" sz="half" idx="21"/>
          </p:nvPr>
        </p:nvSpPr>
        <p:spPr>
          <a:xfrm>
            <a:off x="2936951" y="0"/>
            <a:ext cx="8191887" cy="4022963"/>
          </a:xfrm>
          <a:prstGeom prst="rect">
            <a:avLst/>
          </a:prstGeom>
        </p:spPr>
        <p:txBody>
          <a:bodyPr lIns="91439" tIns="45719" rIns="91439" bIns="45719"/>
          <a:lstStyle/>
          <a:p>
            <a:endParaRPr/>
          </a:p>
        </p:txBody>
      </p:sp>
      <p:sp>
        <p:nvSpPr>
          <p:cNvPr id="87" name="Insérer le titre"/>
          <p:cNvSpPr txBox="1">
            <a:spLocks noGrp="1"/>
          </p:cNvSpPr>
          <p:nvPr>
            <p:ph type="title" hasCustomPrompt="1"/>
          </p:nvPr>
        </p:nvSpPr>
        <p:spPr>
          <a:xfrm>
            <a:off x="2936951" y="3871152"/>
            <a:ext cx="8905800" cy="624582"/>
          </a:xfrm>
          <a:prstGeom prst="rect">
            <a:avLst/>
          </a:prstGeom>
        </p:spPr>
        <p:txBody>
          <a:bodyPr anchor="b"/>
          <a:lstStyle>
            <a:lvl1pPr algn="ctr">
              <a:defRPr sz="5400"/>
            </a:lvl1pPr>
          </a:lstStyle>
          <a:p>
            <a:r>
              <a:t>Insérer le titre</a:t>
            </a:r>
          </a:p>
        </p:txBody>
      </p:sp>
      <p:sp>
        <p:nvSpPr>
          <p:cNvPr id="88" name="Texte niveau 1…"/>
          <p:cNvSpPr txBox="1">
            <a:spLocks noGrp="1"/>
          </p:cNvSpPr>
          <p:nvPr>
            <p:ph type="body" sz="quarter" idx="1" hasCustomPrompt="1"/>
          </p:nvPr>
        </p:nvSpPr>
        <p:spPr>
          <a:xfrm>
            <a:off x="2936951" y="4134499"/>
            <a:ext cx="8905800" cy="735705"/>
          </a:xfrm>
          <a:prstGeom prst="rect">
            <a:avLst/>
          </a:prstGeom>
        </p:spPr>
        <p:txBody>
          <a:bodyPr>
            <a:normAutofit/>
          </a:bodyPr>
          <a:lstStyle>
            <a:lvl1pPr algn="ctr">
              <a:buSzTx/>
              <a:buFontTx/>
              <a:buNone/>
              <a:defRPr sz="5400">
                <a:solidFill>
                  <a:schemeClr val="accent1"/>
                </a:solidFill>
                <a:latin typeface="Roboto Thin"/>
                <a:ea typeface="Roboto Thin"/>
                <a:cs typeface="Roboto Thin"/>
                <a:sym typeface="Roboto Thin"/>
              </a:defRPr>
            </a:lvl1pPr>
            <a:lvl2pPr marL="0" indent="457200" algn="ctr">
              <a:buSzTx/>
              <a:buFontTx/>
              <a:buNone/>
              <a:defRPr sz="5400">
                <a:solidFill>
                  <a:schemeClr val="accent1"/>
                </a:solidFill>
                <a:latin typeface="Roboto Thin"/>
                <a:ea typeface="Roboto Thin"/>
                <a:cs typeface="Roboto Thin"/>
                <a:sym typeface="Roboto Thin"/>
              </a:defRPr>
            </a:lvl2pPr>
            <a:lvl3pPr marL="0" indent="914400" algn="ctr">
              <a:buSzTx/>
              <a:buFontTx/>
              <a:buNone/>
              <a:defRPr sz="5400">
                <a:solidFill>
                  <a:schemeClr val="accent1"/>
                </a:solidFill>
                <a:latin typeface="Roboto Thin"/>
                <a:ea typeface="Roboto Thin"/>
                <a:cs typeface="Roboto Thin"/>
                <a:sym typeface="Roboto Thin"/>
              </a:defRPr>
            </a:lvl3pPr>
            <a:lvl4pPr marL="0" indent="1371600" algn="ctr">
              <a:buSzTx/>
              <a:buFontTx/>
              <a:buNone/>
              <a:defRPr sz="5400">
                <a:solidFill>
                  <a:schemeClr val="accent1"/>
                </a:solidFill>
                <a:latin typeface="Roboto Thin"/>
                <a:ea typeface="Roboto Thin"/>
                <a:cs typeface="Roboto Thin"/>
                <a:sym typeface="Roboto Thin"/>
              </a:defRPr>
            </a:lvl4pPr>
            <a:lvl5pPr indent="1828800" algn="ctr">
              <a:buFontTx/>
              <a:defRPr sz="5400">
                <a:solidFill>
                  <a:schemeClr val="accent1"/>
                </a:solidFill>
                <a:latin typeface="Roboto Thin"/>
                <a:ea typeface="Roboto Thin"/>
                <a:cs typeface="Roboto Thin"/>
                <a:sym typeface="Roboto Thin"/>
              </a:defRPr>
            </a:lvl5pPr>
          </a:lstStyle>
          <a:p>
            <a:r>
              <a:t>Insérer le sous-titre</a:t>
            </a:r>
          </a:p>
          <a:p>
            <a:pPr lvl="1"/>
            <a:endParaRPr/>
          </a:p>
          <a:p>
            <a:pPr lvl="2"/>
            <a:endParaRPr/>
          </a:p>
          <a:p>
            <a:pPr lvl="3"/>
            <a:endParaRPr/>
          </a:p>
          <a:p>
            <a:pPr lvl="4"/>
            <a:endParaRPr/>
          </a:p>
        </p:txBody>
      </p:sp>
      <p:sp>
        <p:nvSpPr>
          <p:cNvPr id="89" name="Espace réservé du texte 43"/>
          <p:cNvSpPr>
            <a:spLocks noGrp="1"/>
          </p:cNvSpPr>
          <p:nvPr>
            <p:ph type="body" sz="quarter" idx="22" hasCustomPrompt="1"/>
          </p:nvPr>
        </p:nvSpPr>
        <p:spPr>
          <a:xfrm>
            <a:off x="695325" y="1838151"/>
            <a:ext cx="1895475" cy="1371601"/>
          </a:xfrm>
          <a:prstGeom prst="rect">
            <a:avLst/>
          </a:prstGeom>
        </p:spPr>
        <p:txBody>
          <a:bodyPr anchor="b">
            <a:normAutofit/>
          </a:bodyPr>
          <a:lstStyle>
            <a:lvl1pPr algn="ctr" defTabSz="859536">
              <a:spcBef>
                <a:spcPts val="900"/>
              </a:spcBef>
              <a:defRPr sz="9024">
                <a:solidFill>
                  <a:srgbClr val="FFFFFF"/>
                </a:solidFill>
                <a:latin typeface="Roboto Thin"/>
                <a:ea typeface="Roboto Thin"/>
                <a:cs typeface="Roboto Thin"/>
                <a:sym typeface="Roboto Thin"/>
              </a:defRPr>
            </a:lvl1pPr>
          </a:lstStyle>
          <a:p>
            <a:r>
              <a:t>N°</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CHAPITRE GRIS">
    <p:spTree>
      <p:nvGrpSpPr>
        <p:cNvPr id="1" name=""/>
        <p:cNvGrpSpPr/>
        <p:nvPr/>
      </p:nvGrpSpPr>
      <p:grpSpPr>
        <a:xfrm>
          <a:off x="0" y="0"/>
          <a:ext cx="0" cy="0"/>
          <a:chOff x="0" y="0"/>
          <a:chExt cx="0" cy="0"/>
        </a:xfrm>
      </p:grpSpPr>
      <p:sp>
        <p:nvSpPr>
          <p:cNvPr id="96" name="Rectangle 4"/>
          <p:cNvSpPr/>
          <p:nvPr/>
        </p:nvSpPr>
        <p:spPr>
          <a:xfrm>
            <a:off x="0" y="0"/>
            <a:ext cx="11842750" cy="2852740"/>
          </a:xfrm>
          <a:prstGeom prst="rect">
            <a:avLst/>
          </a:prstGeom>
          <a:solidFill>
            <a:srgbClr val="9D9D9D"/>
          </a:solidFill>
          <a:ln w="12700">
            <a:miter lim="400000"/>
          </a:ln>
        </p:spPr>
        <p:txBody>
          <a:bodyPr lIns="45719" rIns="45719" anchor="ctr"/>
          <a:lstStyle/>
          <a:p>
            <a:pPr algn="ctr">
              <a:defRPr>
                <a:solidFill>
                  <a:srgbClr val="FFFFFF"/>
                </a:solidFill>
              </a:defRPr>
            </a:pPr>
            <a:endParaRPr/>
          </a:p>
        </p:txBody>
      </p:sp>
      <p:sp>
        <p:nvSpPr>
          <p:cNvPr id="97"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grpSp>
        <p:nvGrpSpPr>
          <p:cNvPr id="118" name="Groupe 11"/>
          <p:cNvGrpSpPr/>
          <p:nvPr/>
        </p:nvGrpSpPr>
        <p:grpSpPr>
          <a:xfrm>
            <a:off x="6319268" y="5670682"/>
            <a:ext cx="1427253" cy="422994"/>
            <a:chOff x="0" y="0"/>
            <a:chExt cx="1427251" cy="422992"/>
          </a:xfrm>
        </p:grpSpPr>
        <p:sp>
          <p:nvSpPr>
            <p:cNvPr id="98" name="Forme libre : forme 12"/>
            <p:cNvSpPr/>
            <p:nvPr/>
          </p:nvSpPr>
          <p:spPr>
            <a:xfrm>
              <a:off x="244205" y="-1"/>
              <a:ext cx="362453" cy="281948"/>
            </a:xfrm>
            <a:custGeom>
              <a:avLst/>
              <a:gdLst/>
              <a:ahLst/>
              <a:cxnLst>
                <a:cxn ang="0">
                  <a:pos x="wd2" y="hd2"/>
                </a:cxn>
                <a:cxn ang="5400000">
                  <a:pos x="wd2" y="hd2"/>
                </a:cxn>
                <a:cxn ang="10800000">
                  <a:pos x="wd2" y="hd2"/>
                </a:cxn>
                <a:cxn ang="16200000">
                  <a:pos x="wd2" y="hd2"/>
                </a:cxn>
              </a:cxnLst>
              <a:rect l="0" t="0" r="r" b="b"/>
              <a:pathLst>
                <a:path w="21600" h="21600" extrusionOk="0">
                  <a:moveTo>
                    <a:pt x="4742" y="10693"/>
                  </a:moveTo>
                  <a:lnTo>
                    <a:pt x="10457" y="4410"/>
                  </a:lnTo>
                  <a:lnTo>
                    <a:pt x="17274" y="82"/>
                  </a:lnTo>
                  <a:lnTo>
                    <a:pt x="11652" y="6085"/>
                  </a:lnTo>
                  <a:cubicBezTo>
                    <a:pt x="11772" y="6336"/>
                    <a:pt x="11885" y="6590"/>
                    <a:pt x="11987" y="6852"/>
                  </a:cubicBezTo>
                  <a:lnTo>
                    <a:pt x="21600" y="0"/>
                  </a:lnTo>
                  <a:lnTo>
                    <a:pt x="12578" y="8861"/>
                  </a:lnTo>
                  <a:cubicBezTo>
                    <a:pt x="12732" y="9635"/>
                    <a:pt x="12813" y="10439"/>
                    <a:pt x="12813" y="11269"/>
                  </a:cubicBezTo>
                  <a:cubicBezTo>
                    <a:pt x="12813" y="16973"/>
                    <a:pt x="8961" y="21600"/>
                    <a:pt x="4210" y="21600"/>
                  </a:cubicBezTo>
                  <a:cubicBezTo>
                    <a:pt x="2680" y="21600"/>
                    <a:pt x="1245" y="21121"/>
                    <a:pt x="0" y="20283"/>
                  </a:cubicBezTo>
                  <a:lnTo>
                    <a:pt x="10038" y="13390"/>
                  </a:lnTo>
                  <a:lnTo>
                    <a:pt x="2770" y="20388"/>
                  </a:lnTo>
                  <a:cubicBezTo>
                    <a:pt x="3235" y="20504"/>
                    <a:pt x="3715" y="20568"/>
                    <a:pt x="4207" y="20568"/>
                  </a:cubicBezTo>
                  <a:cubicBezTo>
                    <a:pt x="8231" y="20568"/>
                    <a:pt x="11490" y="16405"/>
                    <a:pt x="11490" y="11269"/>
                  </a:cubicBezTo>
                  <a:cubicBezTo>
                    <a:pt x="11490" y="9631"/>
                    <a:pt x="11158" y="8094"/>
                    <a:pt x="10579" y="6762"/>
                  </a:cubicBezTo>
                  <a:lnTo>
                    <a:pt x="4745" y="10697"/>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99" name="Forme libre : forme 13"/>
            <p:cNvSpPr/>
            <p:nvPr/>
          </p:nvSpPr>
          <p:spPr>
            <a:xfrm>
              <a:off x="22555" y="12253"/>
              <a:ext cx="362941" cy="282290"/>
            </a:xfrm>
            <a:custGeom>
              <a:avLst/>
              <a:gdLst/>
              <a:ahLst/>
              <a:cxnLst>
                <a:cxn ang="0">
                  <a:pos x="wd2" y="hd2"/>
                </a:cxn>
                <a:cxn ang="5400000">
                  <a:pos x="wd2" y="hd2"/>
                </a:cxn>
                <a:cxn ang="10800000">
                  <a:pos x="wd2" y="hd2"/>
                </a:cxn>
                <a:cxn ang="16200000">
                  <a:pos x="wd2" y="hd2"/>
                </a:cxn>
              </a:cxnLst>
              <a:rect l="0" t="0" r="r" b="b"/>
              <a:pathLst>
                <a:path w="21600" h="21600" extrusionOk="0">
                  <a:moveTo>
                    <a:pt x="10989" y="14719"/>
                  </a:moveTo>
                  <a:cubicBezTo>
                    <a:pt x="10434" y="13408"/>
                    <a:pt x="10120" y="11910"/>
                    <a:pt x="10120" y="10314"/>
                  </a:cubicBezTo>
                  <a:cubicBezTo>
                    <a:pt x="10120" y="5185"/>
                    <a:pt x="13377" y="1027"/>
                    <a:pt x="17393" y="1027"/>
                  </a:cubicBezTo>
                  <a:cubicBezTo>
                    <a:pt x="17831" y="1027"/>
                    <a:pt x="18261" y="1076"/>
                    <a:pt x="18680" y="1173"/>
                  </a:cubicBezTo>
                  <a:lnTo>
                    <a:pt x="18735" y="1263"/>
                  </a:lnTo>
                  <a:lnTo>
                    <a:pt x="11512" y="8028"/>
                  </a:lnTo>
                  <a:lnTo>
                    <a:pt x="21600" y="1315"/>
                  </a:lnTo>
                  <a:cubicBezTo>
                    <a:pt x="20371" y="504"/>
                    <a:pt x="18895" y="0"/>
                    <a:pt x="17393" y="0"/>
                  </a:cubicBezTo>
                  <a:cubicBezTo>
                    <a:pt x="12648" y="0"/>
                    <a:pt x="8801" y="4621"/>
                    <a:pt x="8801" y="10318"/>
                  </a:cubicBezTo>
                  <a:cubicBezTo>
                    <a:pt x="8801" y="11129"/>
                    <a:pt x="8879" y="11921"/>
                    <a:pt x="9028" y="12679"/>
                  </a:cubicBezTo>
                  <a:lnTo>
                    <a:pt x="0" y="21480"/>
                  </a:lnTo>
                  <a:lnTo>
                    <a:pt x="9585" y="14625"/>
                  </a:lnTo>
                  <a:cubicBezTo>
                    <a:pt x="9705" y="14932"/>
                    <a:pt x="9832" y="15231"/>
                    <a:pt x="9975" y="15518"/>
                  </a:cubicBezTo>
                  <a:lnTo>
                    <a:pt x="3998" y="21600"/>
                  </a:lnTo>
                  <a:lnTo>
                    <a:pt x="11093" y="17158"/>
                  </a:lnTo>
                  <a:lnTo>
                    <a:pt x="16800" y="10677"/>
                  </a:lnTo>
                  <a:lnTo>
                    <a:pt x="10989" y="14715"/>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0" name="Forme libre : forme 14"/>
            <p:cNvSpPr/>
            <p:nvPr/>
          </p:nvSpPr>
          <p:spPr>
            <a:xfrm>
              <a:off x="160183" y="161941"/>
              <a:ext cx="200463" cy="13372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718" y="12909"/>
                  </a:lnTo>
                  <a:lnTo>
                    <a:pt x="21600" y="0"/>
                  </a:lnTo>
                  <a:lnTo>
                    <a:pt x="8464" y="15748"/>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1" name="Forme libre : forme 15"/>
            <p:cNvSpPr/>
            <p:nvPr/>
          </p:nvSpPr>
          <p:spPr>
            <a:xfrm>
              <a:off x="271253" y="-1"/>
              <a:ext cx="196117" cy="12889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3185" y="5711"/>
                  </a:lnTo>
                  <a:lnTo>
                    <a:pt x="21600" y="0"/>
                  </a:lnTo>
                  <a:lnTo>
                    <a:pt x="15933" y="8665"/>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2" name="Forme libre : forme 16"/>
            <p:cNvSpPr/>
            <p:nvPr/>
          </p:nvSpPr>
          <p:spPr>
            <a:xfrm>
              <a:off x="0" y="342778"/>
              <a:ext cx="69230" cy="7914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341" y="0"/>
                  </a:lnTo>
                  <a:lnTo>
                    <a:pt x="10800" y="9940"/>
                  </a:lnTo>
                  <a:lnTo>
                    <a:pt x="17213" y="0"/>
                  </a:lnTo>
                  <a:lnTo>
                    <a:pt x="21600" y="0"/>
                  </a:lnTo>
                  <a:lnTo>
                    <a:pt x="21600" y="21600"/>
                  </a:lnTo>
                  <a:lnTo>
                    <a:pt x="17472" y="21600"/>
                  </a:lnTo>
                  <a:lnTo>
                    <a:pt x="17472" y="6329"/>
                  </a:lnTo>
                  <a:lnTo>
                    <a:pt x="10800" y="16323"/>
                  </a:lnTo>
                  <a:lnTo>
                    <a:pt x="10693" y="16323"/>
                  </a:lnTo>
                  <a:lnTo>
                    <a:pt x="4052" y="6396"/>
                  </a:lnTo>
                  <a:lnTo>
                    <a:pt x="4052"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3" name="Forme libre : forme 17"/>
            <p:cNvSpPr/>
            <p:nvPr/>
          </p:nvSpPr>
          <p:spPr>
            <a:xfrm>
              <a:off x="86121" y="342778"/>
              <a:ext cx="13329" cy="79141"/>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4" name="Forme libre : forme 18"/>
            <p:cNvSpPr/>
            <p:nvPr/>
          </p:nvSpPr>
          <p:spPr>
            <a:xfrm>
              <a:off x="116341" y="342778"/>
              <a:ext cx="60833" cy="7914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403" y="0"/>
                  </a:lnTo>
                  <a:lnTo>
                    <a:pt x="16989" y="14418"/>
                  </a:lnTo>
                  <a:lnTo>
                    <a:pt x="16989" y="0"/>
                  </a:lnTo>
                  <a:lnTo>
                    <a:pt x="21600" y="0"/>
                  </a:lnTo>
                  <a:lnTo>
                    <a:pt x="21600" y="21600"/>
                  </a:lnTo>
                  <a:lnTo>
                    <a:pt x="17595" y="21600"/>
                  </a:lnTo>
                  <a:lnTo>
                    <a:pt x="4646" y="6756"/>
                  </a:lnTo>
                  <a:lnTo>
                    <a:pt x="4646"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5" name="Forme libre : forme 19"/>
            <p:cNvSpPr/>
            <p:nvPr/>
          </p:nvSpPr>
          <p:spPr>
            <a:xfrm>
              <a:off x="193479" y="342778"/>
              <a:ext cx="51264" cy="7914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374" y="0"/>
                  </a:lnTo>
                  <a:lnTo>
                    <a:pt x="21374" y="3251"/>
                  </a:lnTo>
                  <a:lnTo>
                    <a:pt x="5575" y="3251"/>
                  </a:lnTo>
                  <a:lnTo>
                    <a:pt x="5575" y="9101"/>
                  </a:lnTo>
                  <a:lnTo>
                    <a:pt x="19563" y="9101"/>
                  </a:lnTo>
                  <a:lnTo>
                    <a:pt x="19563" y="12352"/>
                  </a:lnTo>
                  <a:lnTo>
                    <a:pt x="5575" y="12352"/>
                  </a:lnTo>
                  <a:lnTo>
                    <a:pt x="5575" y="18362"/>
                  </a:lnTo>
                  <a:lnTo>
                    <a:pt x="21600" y="18362"/>
                  </a:lnTo>
                  <a:lnTo>
                    <a:pt x="2160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6" name="Forme libre : forme 20"/>
            <p:cNvSpPr/>
            <p:nvPr/>
          </p:nvSpPr>
          <p:spPr>
            <a:xfrm>
              <a:off x="251870" y="341801"/>
              <a:ext cx="55218" cy="81192"/>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9"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7" name="Forme libre : forme 21"/>
            <p:cNvSpPr/>
            <p:nvPr/>
          </p:nvSpPr>
          <p:spPr>
            <a:xfrm>
              <a:off x="348049" y="342778"/>
              <a:ext cx="54730" cy="79141"/>
            </a:xfrm>
            <a:custGeom>
              <a:avLst/>
              <a:gdLst/>
              <a:ahLst/>
              <a:cxnLst>
                <a:cxn ang="0">
                  <a:pos x="wd2" y="hd2"/>
                </a:cxn>
                <a:cxn ang="5400000">
                  <a:pos x="wd2" y="hd2"/>
                </a:cxn>
                <a:cxn ang="10800000">
                  <a:pos x="wd2" y="hd2"/>
                </a:cxn>
                <a:cxn ang="16200000">
                  <a:pos x="wd2" y="hd2"/>
                </a:cxn>
              </a:cxnLst>
              <a:rect l="0" t="0" r="r" b="b"/>
              <a:pathLst>
                <a:path w="21600" h="21600" extrusionOk="0">
                  <a:moveTo>
                    <a:pt x="9866" y="11353"/>
                  </a:moveTo>
                  <a:cubicBezTo>
                    <a:pt x="13912" y="11353"/>
                    <a:pt x="16263" y="9714"/>
                    <a:pt x="16263" y="7315"/>
                  </a:cubicBezTo>
                  <a:lnTo>
                    <a:pt x="16263" y="7289"/>
                  </a:lnTo>
                  <a:cubicBezTo>
                    <a:pt x="16263" y="4690"/>
                    <a:pt x="13893" y="3278"/>
                    <a:pt x="9866" y="3278"/>
                  </a:cubicBezTo>
                  <a:lnTo>
                    <a:pt x="5279" y="3278"/>
                  </a:lnTo>
                  <a:lnTo>
                    <a:pt x="5279" y="11366"/>
                  </a:lnTo>
                  <a:lnTo>
                    <a:pt x="9866" y="11366"/>
                  </a:lnTo>
                  <a:close/>
                  <a:moveTo>
                    <a:pt x="19" y="0"/>
                  </a:moveTo>
                  <a:lnTo>
                    <a:pt x="10174" y="0"/>
                  </a:lnTo>
                  <a:cubicBezTo>
                    <a:pt x="17110" y="0"/>
                    <a:pt x="21600" y="2718"/>
                    <a:pt x="21600" y="7196"/>
                  </a:cubicBezTo>
                  <a:lnTo>
                    <a:pt x="21600" y="7249"/>
                  </a:lnTo>
                  <a:cubicBezTo>
                    <a:pt x="21600" y="12033"/>
                    <a:pt x="16436" y="14524"/>
                    <a:pt x="9846" y="14591"/>
                  </a:cubicBezTo>
                  <a:lnTo>
                    <a:pt x="5260" y="14591"/>
                  </a:lnTo>
                  <a:lnTo>
                    <a:pt x="526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8" name="Forme libre : forme 22"/>
            <p:cNvSpPr/>
            <p:nvPr/>
          </p:nvSpPr>
          <p:spPr>
            <a:xfrm>
              <a:off x="400825" y="342387"/>
              <a:ext cx="72013" cy="79581"/>
            </a:xfrm>
            <a:custGeom>
              <a:avLst/>
              <a:gdLst/>
              <a:ahLst/>
              <a:cxnLst>
                <a:cxn ang="0">
                  <a:pos x="wd2" y="hd2"/>
                </a:cxn>
                <a:cxn ang="5400000">
                  <a:pos x="wd2" y="hd2"/>
                </a:cxn>
                <a:cxn ang="10800000">
                  <a:pos x="wd2" y="hd2"/>
                </a:cxn>
                <a:cxn ang="16200000">
                  <a:pos x="wd2" y="hd2"/>
                </a:cxn>
              </a:cxnLst>
              <a:rect l="0" t="0" r="r" b="b"/>
              <a:pathLst>
                <a:path w="21600" h="21600" extrusionOk="0">
                  <a:moveTo>
                    <a:pt x="14190" y="13371"/>
                  </a:moveTo>
                  <a:lnTo>
                    <a:pt x="10734" y="4744"/>
                  </a:lnTo>
                  <a:lnTo>
                    <a:pt x="7293" y="13371"/>
                  </a:lnTo>
                  <a:lnTo>
                    <a:pt x="14190" y="13371"/>
                  </a:lnTo>
                  <a:close/>
                  <a:moveTo>
                    <a:pt x="8874" y="0"/>
                  </a:moveTo>
                  <a:lnTo>
                    <a:pt x="12740" y="0"/>
                  </a:lnTo>
                  <a:lnTo>
                    <a:pt x="21600" y="21600"/>
                  </a:lnTo>
                  <a:lnTo>
                    <a:pt x="17426" y="21600"/>
                  </a:lnTo>
                  <a:lnTo>
                    <a:pt x="15420" y="16538"/>
                  </a:lnTo>
                  <a:lnTo>
                    <a:pt x="6033" y="16538"/>
                  </a:lnTo>
                  <a:lnTo>
                    <a:pt x="4027" y="21600"/>
                  </a:lnTo>
                  <a:lnTo>
                    <a:pt x="0" y="21600"/>
                  </a:lnTo>
                  <a:lnTo>
                    <a:pt x="886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9" name="Forme libre : forme 23"/>
            <p:cNvSpPr/>
            <p:nvPr/>
          </p:nvSpPr>
          <p:spPr>
            <a:xfrm>
              <a:off x="483187" y="342778"/>
              <a:ext cx="59564" cy="79141"/>
            </a:xfrm>
            <a:custGeom>
              <a:avLst/>
              <a:gdLst/>
              <a:ahLst/>
              <a:cxnLst>
                <a:cxn ang="0">
                  <a:pos x="wd2" y="hd2"/>
                </a:cxn>
                <a:cxn ang="5400000">
                  <a:pos x="wd2" y="hd2"/>
                </a:cxn>
                <a:cxn ang="10800000">
                  <a:pos x="wd2" y="hd2"/>
                </a:cxn>
                <a:cxn ang="16200000">
                  <a:pos x="wd2" y="hd2"/>
                </a:cxn>
              </a:cxnLst>
              <a:rect l="0" t="0" r="r" b="b"/>
              <a:pathLst>
                <a:path w="21600" h="21600" extrusionOk="0">
                  <a:moveTo>
                    <a:pt x="10039" y="10767"/>
                  </a:moveTo>
                  <a:cubicBezTo>
                    <a:pt x="13792" y="10767"/>
                    <a:pt x="15881" y="9288"/>
                    <a:pt x="15881" y="7036"/>
                  </a:cubicBezTo>
                  <a:lnTo>
                    <a:pt x="15881" y="6969"/>
                  </a:lnTo>
                  <a:cubicBezTo>
                    <a:pt x="15881" y="4531"/>
                    <a:pt x="13757" y="3265"/>
                    <a:pt x="10127" y="3265"/>
                  </a:cubicBezTo>
                  <a:lnTo>
                    <a:pt x="4833" y="3265"/>
                  </a:lnTo>
                  <a:lnTo>
                    <a:pt x="4833" y="10767"/>
                  </a:lnTo>
                  <a:lnTo>
                    <a:pt x="10039" y="10767"/>
                  </a:lnTo>
                  <a:close/>
                  <a:moveTo>
                    <a:pt x="0" y="0"/>
                  </a:moveTo>
                  <a:lnTo>
                    <a:pt x="10552" y="0"/>
                  </a:lnTo>
                  <a:cubicBezTo>
                    <a:pt x="13881" y="0"/>
                    <a:pt x="16607" y="746"/>
                    <a:pt x="18342" y="2039"/>
                  </a:cubicBezTo>
                  <a:cubicBezTo>
                    <a:pt x="19883" y="3185"/>
                    <a:pt x="20768" y="4810"/>
                    <a:pt x="20768" y="6796"/>
                  </a:cubicBezTo>
                  <a:lnTo>
                    <a:pt x="20768" y="6916"/>
                  </a:lnTo>
                  <a:cubicBezTo>
                    <a:pt x="20768" y="10247"/>
                    <a:pt x="18271" y="12312"/>
                    <a:pt x="14713" y="13245"/>
                  </a:cubicBezTo>
                  <a:lnTo>
                    <a:pt x="21600" y="21600"/>
                  </a:lnTo>
                  <a:lnTo>
                    <a:pt x="16023" y="21600"/>
                  </a:lnTo>
                  <a:lnTo>
                    <a:pt x="9809" y="13951"/>
                  </a:lnTo>
                  <a:cubicBezTo>
                    <a:pt x="9809" y="13951"/>
                    <a:pt x="9596" y="13978"/>
                    <a:pt x="9507" y="13978"/>
                  </a:cubicBezTo>
                  <a:lnTo>
                    <a:pt x="4833" y="13978"/>
                  </a:lnTo>
                  <a:lnTo>
                    <a:pt x="4833"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0" name="Forme libre : forme 24"/>
            <p:cNvSpPr/>
            <p:nvPr/>
          </p:nvSpPr>
          <p:spPr>
            <a:xfrm>
              <a:off x="554467" y="342778"/>
              <a:ext cx="13329" cy="79141"/>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1" name="Forme libre : forme 25"/>
            <p:cNvSpPr/>
            <p:nvPr/>
          </p:nvSpPr>
          <p:spPr>
            <a:xfrm>
              <a:off x="578926" y="341801"/>
              <a:ext cx="55219" cy="81192"/>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8"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2" name="Forme libre : forme 26"/>
            <p:cNvSpPr/>
            <p:nvPr/>
          </p:nvSpPr>
          <p:spPr>
            <a:xfrm>
              <a:off x="740816" y="124495"/>
              <a:ext cx="12701" cy="208031"/>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3" name="Forme libre : forme 27"/>
            <p:cNvSpPr/>
            <p:nvPr/>
          </p:nvSpPr>
          <p:spPr>
            <a:xfrm>
              <a:off x="864240" y="137775"/>
              <a:ext cx="109508" cy="164189"/>
            </a:xfrm>
            <a:custGeom>
              <a:avLst/>
              <a:gdLst/>
              <a:ahLst/>
              <a:cxnLst>
                <a:cxn ang="0">
                  <a:pos x="wd2" y="hd2"/>
                </a:cxn>
                <a:cxn ang="5400000">
                  <a:pos x="wd2" y="hd2"/>
                </a:cxn>
                <a:cxn ang="10800000">
                  <a:pos x="wd2" y="hd2"/>
                </a:cxn>
                <a:cxn ang="16200000">
                  <a:pos x="wd2" y="hd2"/>
                </a:cxn>
              </a:cxnLst>
              <a:rect l="0" t="0" r="r" b="b"/>
              <a:pathLst>
                <a:path w="21600" h="21600" extrusionOk="0">
                  <a:moveTo>
                    <a:pt x="21600" y="6249"/>
                  </a:moveTo>
                  <a:cubicBezTo>
                    <a:pt x="21600" y="9917"/>
                    <a:pt x="17652" y="12563"/>
                    <a:pt x="11315" y="12563"/>
                  </a:cubicBezTo>
                  <a:lnTo>
                    <a:pt x="3804" y="12563"/>
                  </a:lnTo>
                  <a:lnTo>
                    <a:pt x="3804" y="21600"/>
                  </a:lnTo>
                  <a:lnTo>
                    <a:pt x="0" y="21600"/>
                  </a:lnTo>
                  <a:lnTo>
                    <a:pt x="0" y="0"/>
                  </a:lnTo>
                  <a:lnTo>
                    <a:pt x="11306" y="0"/>
                  </a:lnTo>
                  <a:cubicBezTo>
                    <a:pt x="17642" y="0"/>
                    <a:pt x="21590" y="2614"/>
                    <a:pt x="21590" y="6249"/>
                  </a:cubicBezTo>
                  <a:moveTo>
                    <a:pt x="3804" y="2293"/>
                  </a:moveTo>
                  <a:lnTo>
                    <a:pt x="3804" y="10277"/>
                  </a:lnTo>
                  <a:lnTo>
                    <a:pt x="11219" y="10277"/>
                  </a:lnTo>
                  <a:cubicBezTo>
                    <a:pt x="15456" y="10277"/>
                    <a:pt x="17652" y="8607"/>
                    <a:pt x="17652" y="6282"/>
                  </a:cubicBezTo>
                  <a:cubicBezTo>
                    <a:pt x="17652" y="3956"/>
                    <a:pt x="15456" y="2293"/>
                    <a:pt x="11219" y="2293"/>
                  </a:cubicBezTo>
                  <a:lnTo>
                    <a:pt x="3804" y="2293"/>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4" name="Forme libre : forme 28"/>
            <p:cNvSpPr/>
            <p:nvPr/>
          </p:nvSpPr>
          <p:spPr>
            <a:xfrm>
              <a:off x="986490" y="135089"/>
              <a:ext cx="112681" cy="169609"/>
            </a:xfrm>
            <a:custGeom>
              <a:avLst/>
              <a:gdLst/>
              <a:ahLst/>
              <a:cxnLst>
                <a:cxn ang="0">
                  <a:pos x="wd2" y="hd2"/>
                </a:cxn>
                <a:cxn ang="5400000">
                  <a:pos x="wd2" y="hd2"/>
                </a:cxn>
                <a:cxn ang="10800000">
                  <a:pos x="wd2" y="hd2"/>
                </a:cxn>
                <a:cxn ang="16200000">
                  <a:pos x="wd2" y="hd2"/>
                </a:cxn>
              </a:cxnLst>
              <a:rect l="0" t="0" r="r" b="b"/>
              <a:pathLst>
                <a:path w="21600" h="21600" extrusionOk="0">
                  <a:moveTo>
                    <a:pt x="21235" y="3544"/>
                  </a:moveTo>
                  <a:lnTo>
                    <a:pt x="18530" y="4906"/>
                  </a:lnTo>
                  <a:cubicBezTo>
                    <a:pt x="16874" y="3227"/>
                    <a:pt x="14216" y="2276"/>
                    <a:pt x="11371" y="2276"/>
                  </a:cubicBezTo>
                  <a:cubicBezTo>
                    <a:pt x="8526" y="2276"/>
                    <a:pt x="5831" y="3258"/>
                    <a:pt x="5831" y="5316"/>
                  </a:cubicBezTo>
                  <a:cubicBezTo>
                    <a:pt x="5831" y="7219"/>
                    <a:pt x="8011" y="7915"/>
                    <a:pt x="10856" y="8829"/>
                  </a:cubicBezTo>
                  <a:lnTo>
                    <a:pt x="14310" y="9942"/>
                  </a:lnTo>
                  <a:cubicBezTo>
                    <a:pt x="18858" y="11397"/>
                    <a:pt x="21600" y="12951"/>
                    <a:pt x="21600" y="15768"/>
                  </a:cubicBezTo>
                  <a:cubicBezTo>
                    <a:pt x="21600" y="19281"/>
                    <a:pt x="17295" y="21600"/>
                    <a:pt x="11511" y="21600"/>
                  </a:cubicBezTo>
                  <a:cubicBezTo>
                    <a:pt x="6542" y="21600"/>
                    <a:pt x="2415" y="19853"/>
                    <a:pt x="0" y="17098"/>
                  </a:cubicBezTo>
                  <a:lnTo>
                    <a:pt x="2752" y="15737"/>
                  </a:lnTo>
                  <a:cubicBezTo>
                    <a:pt x="4642" y="17670"/>
                    <a:pt x="7440" y="19318"/>
                    <a:pt x="11464" y="19318"/>
                  </a:cubicBezTo>
                  <a:cubicBezTo>
                    <a:pt x="15161" y="19318"/>
                    <a:pt x="17763" y="17956"/>
                    <a:pt x="17763" y="15836"/>
                  </a:cubicBezTo>
                  <a:cubicBezTo>
                    <a:pt x="17763" y="13903"/>
                    <a:pt x="15629" y="13144"/>
                    <a:pt x="12550" y="12162"/>
                  </a:cubicBezTo>
                  <a:lnTo>
                    <a:pt x="9050" y="11055"/>
                  </a:lnTo>
                  <a:cubicBezTo>
                    <a:pt x="5409" y="9880"/>
                    <a:pt x="1993" y="8394"/>
                    <a:pt x="1993" y="5447"/>
                  </a:cubicBezTo>
                  <a:cubicBezTo>
                    <a:pt x="1993" y="2120"/>
                    <a:pt x="6355" y="0"/>
                    <a:pt x="11418" y="0"/>
                  </a:cubicBezTo>
                  <a:cubicBezTo>
                    <a:pt x="15676" y="0"/>
                    <a:pt x="19279" y="1486"/>
                    <a:pt x="21226" y="3550"/>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5" name="Forme libre : forme 29"/>
            <p:cNvSpPr/>
            <p:nvPr/>
          </p:nvSpPr>
          <p:spPr>
            <a:xfrm>
              <a:off x="1133443" y="137775"/>
              <a:ext cx="96619" cy="1641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9313"/>
                  </a:lnTo>
                  <a:lnTo>
                    <a:pt x="4311" y="19313"/>
                  </a:lnTo>
                  <a:lnTo>
                    <a:pt x="4311" y="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6" name="Forme libre : forme 30"/>
            <p:cNvSpPr/>
            <p:nvPr/>
          </p:nvSpPr>
          <p:spPr>
            <a:xfrm>
              <a:off x="1259793" y="136554"/>
              <a:ext cx="167459" cy="164872"/>
            </a:xfrm>
            <a:custGeom>
              <a:avLst/>
              <a:gdLst/>
              <a:ahLst/>
              <a:cxnLst>
                <a:cxn ang="0">
                  <a:pos x="wd2" y="hd2"/>
                </a:cxn>
                <a:cxn ang="5400000">
                  <a:pos x="wd2" y="hd2"/>
                </a:cxn>
                <a:cxn ang="10800000">
                  <a:pos x="wd2" y="hd2"/>
                </a:cxn>
                <a:cxn ang="16200000">
                  <a:pos x="wd2" y="hd2"/>
                </a:cxn>
              </a:cxnLst>
              <a:rect l="0" t="0" r="r" b="b"/>
              <a:pathLst>
                <a:path w="21600" h="21600" extrusionOk="0">
                  <a:moveTo>
                    <a:pt x="20989" y="8110"/>
                  </a:moveTo>
                  <a:cubicBezTo>
                    <a:pt x="20548" y="6460"/>
                    <a:pt x="19723" y="4970"/>
                    <a:pt x="18602" y="3742"/>
                  </a:cubicBezTo>
                  <a:lnTo>
                    <a:pt x="20989" y="1362"/>
                  </a:lnTo>
                  <a:lnTo>
                    <a:pt x="20989" y="8117"/>
                  </a:lnTo>
                  <a:close/>
                  <a:moveTo>
                    <a:pt x="20989" y="20391"/>
                  </a:moveTo>
                  <a:lnTo>
                    <a:pt x="18540" y="17941"/>
                  </a:lnTo>
                  <a:cubicBezTo>
                    <a:pt x="19692" y="16701"/>
                    <a:pt x="20542" y="15185"/>
                    <a:pt x="20989" y="13496"/>
                  </a:cubicBezTo>
                  <a:lnTo>
                    <a:pt x="20989" y="20391"/>
                  </a:lnTo>
                  <a:close/>
                  <a:moveTo>
                    <a:pt x="13527" y="20954"/>
                  </a:moveTo>
                  <a:cubicBezTo>
                    <a:pt x="15214" y="20506"/>
                    <a:pt x="16726" y="19656"/>
                    <a:pt x="17973" y="18504"/>
                  </a:cubicBezTo>
                  <a:lnTo>
                    <a:pt x="20422" y="20954"/>
                  </a:lnTo>
                  <a:lnTo>
                    <a:pt x="13527" y="20954"/>
                  </a:lnTo>
                  <a:close/>
                  <a:moveTo>
                    <a:pt x="5113" y="18869"/>
                  </a:moveTo>
                  <a:lnTo>
                    <a:pt x="10857" y="15050"/>
                  </a:lnTo>
                  <a:cubicBezTo>
                    <a:pt x="10787" y="15050"/>
                    <a:pt x="10731" y="15038"/>
                    <a:pt x="10661" y="15038"/>
                  </a:cubicBezTo>
                  <a:cubicBezTo>
                    <a:pt x="8420" y="15038"/>
                    <a:pt x="6455" y="16214"/>
                    <a:pt x="5340" y="17980"/>
                  </a:cubicBezTo>
                  <a:lnTo>
                    <a:pt x="5069" y="18830"/>
                  </a:lnTo>
                  <a:cubicBezTo>
                    <a:pt x="5025" y="18798"/>
                    <a:pt x="4981" y="18760"/>
                    <a:pt x="4937" y="18722"/>
                  </a:cubicBezTo>
                  <a:cubicBezTo>
                    <a:pt x="4937" y="18728"/>
                    <a:pt x="4931" y="18734"/>
                    <a:pt x="4925" y="18741"/>
                  </a:cubicBezTo>
                  <a:lnTo>
                    <a:pt x="4402" y="18344"/>
                  </a:lnTo>
                  <a:cubicBezTo>
                    <a:pt x="4402" y="18344"/>
                    <a:pt x="4414" y="18319"/>
                    <a:pt x="4421" y="18312"/>
                  </a:cubicBezTo>
                  <a:cubicBezTo>
                    <a:pt x="4345" y="18248"/>
                    <a:pt x="4263" y="18191"/>
                    <a:pt x="4194" y="18127"/>
                  </a:cubicBezTo>
                  <a:lnTo>
                    <a:pt x="5082" y="17238"/>
                  </a:lnTo>
                  <a:cubicBezTo>
                    <a:pt x="6341" y="15524"/>
                    <a:pt x="8363" y="14398"/>
                    <a:pt x="10661" y="14398"/>
                  </a:cubicBezTo>
                  <a:cubicBezTo>
                    <a:pt x="11235" y="14398"/>
                    <a:pt x="11789" y="14487"/>
                    <a:pt x="12318" y="14615"/>
                  </a:cubicBezTo>
                  <a:cubicBezTo>
                    <a:pt x="11316" y="13650"/>
                    <a:pt x="10680" y="12306"/>
                    <a:pt x="10680" y="10803"/>
                  </a:cubicBezTo>
                  <a:cubicBezTo>
                    <a:pt x="10680" y="9147"/>
                    <a:pt x="11436" y="7669"/>
                    <a:pt x="12620" y="6690"/>
                  </a:cubicBezTo>
                  <a:lnTo>
                    <a:pt x="10794" y="915"/>
                  </a:lnTo>
                  <a:cubicBezTo>
                    <a:pt x="10794" y="915"/>
                    <a:pt x="10806" y="915"/>
                    <a:pt x="10819" y="915"/>
                  </a:cubicBezTo>
                  <a:cubicBezTo>
                    <a:pt x="13369" y="915"/>
                    <a:pt x="15693" y="1893"/>
                    <a:pt x="17450" y="3480"/>
                  </a:cubicBezTo>
                  <a:lnTo>
                    <a:pt x="15385" y="5539"/>
                  </a:lnTo>
                  <a:cubicBezTo>
                    <a:pt x="14339" y="5661"/>
                    <a:pt x="13395" y="6083"/>
                    <a:pt x="12626" y="6716"/>
                  </a:cubicBezTo>
                  <a:lnTo>
                    <a:pt x="12828" y="7343"/>
                  </a:lnTo>
                  <a:cubicBezTo>
                    <a:pt x="11896" y="8200"/>
                    <a:pt x="11304" y="9434"/>
                    <a:pt x="11304" y="10797"/>
                  </a:cubicBezTo>
                  <a:cubicBezTo>
                    <a:pt x="11304" y="13125"/>
                    <a:pt x="13010" y="15069"/>
                    <a:pt x="15240" y="15434"/>
                  </a:cubicBezTo>
                  <a:lnTo>
                    <a:pt x="15454" y="16067"/>
                  </a:lnTo>
                  <a:cubicBezTo>
                    <a:pt x="15454" y="16067"/>
                    <a:pt x="15510" y="16067"/>
                    <a:pt x="15536" y="16074"/>
                  </a:cubicBezTo>
                  <a:lnTo>
                    <a:pt x="17513" y="18050"/>
                  </a:lnTo>
                  <a:cubicBezTo>
                    <a:pt x="17343" y="18210"/>
                    <a:pt x="17167" y="18357"/>
                    <a:pt x="16984" y="18504"/>
                  </a:cubicBezTo>
                  <a:lnTo>
                    <a:pt x="16455" y="18914"/>
                  </a:lnTo>
                  <a:lnTo>
                    <a:pt x="16455" y="18901"/>
                  </a:lnTo>
                  <a:cubicBezTo>
                    <a:pt x="16386" y="18946"/>
                    <a:pt x="16335" y="18990"/>
                    <a:pt x="16272" y="19029"/>
                  </a:cubicBezTo>
                  <a:lnTo>
                    <a:pt x="15989" y="18018"/>
                  </a:lnTo>
                  <a:cubicBezTo>
                    <a:pt x="14918" y="16291"/>
                    <a:pt x="13042" y="15133"/>
                    <a:pt x="10888" y="15050"/>
                  </a:cubicBezTo>
                  <a:lnTo>
                    <a:pt x="16254" y="19048"/>
                  </a:lnTo>
                  <a:cubicBezTo>
                    <a:pt x="14692" y="20078"/>
                    <a:pt x="12821" y="20685"/>
                    <a:pt x="10806" y="20685"/>
                  </a:cubicBezTo>
                  <a:cubicBezTo>
                    <a:pt x="8678" y="20685"/>
                    <a:pt x="6713" y="20007"/>
                    <a:pt x="5101" y="18862"/>
                  </a:cubicBezTo>
                  <a:moveTo>
                    <a:pt x="1348" y="20948"/>
                  </a:moveTo>
                  <a:lnTo>
                    <a:pt x="3734" y="18568"/>
                  </a:lnTo>
                  <a:cubicBezTo>
                    <a:pt x="4962" y="19681"/>
                    <a:pt x="6449" y="20513"/>
                    <a:pt x="8105" y="20948"/>
                  </a:cubicBezTo>
                  <a:lnTo>
                    <a:pt x="1354" y="20948"/>
                  </a:lnTo>
                  <a:close/>
                  <a:moveTo>
                    <a:pt x="642" y="20238"/>
                  </a:moveTo>
                  <a:lnTo>
                    <a:pt x="642" y="13496"/>
                  </a:lnTo>
                  <a:cubicBezTo>
                    <a:pt x="1083" y="15146"/>
                    <a:pt x="1908" y="16637"/>
                    <a:pt x="3029" y="17858"/>
                  </a:cubicBezTo>
                  <a:lnTo>
                    <a:pt x="642" y="20238"/>
                  </a:lnTo>
                  <a:close/>
                  <a:moveTo>
                    <a:pt x="642" y="1202"/>
                  </a:moveTo>
                  <a:lnTo>
                    <a:pt x="3092" y="3652"/>
                  </a:lnTo>
                  <a:cubicBezTo>
                    <a:pt x="1940" y="4893"/>
                    <a:pt x="1089" y="6409"/>
                    <a:pt x="642" y="8091"/>
                  </a:cubicBezTo>
                  <a:lnTo>
                    <a:pt x="642" y="1202"/>
                  </a:lnTo>
                  <a:close/>
                  <a:moveTo>
                    <a:pt x="8105" y="640"/>
                  </a:moveTo>
                  <a:cubicBezTo>
                    <a:pt x="6417" y="1087"/>
                    <a:pt x="4899" y="1938"/>
                    <a:pt x="3659" y="3089"/>
                  </a:cubicBezTo>
                  <a:lnTo>
                    <a:pt x="1209" y="640"/>
                  </a:lnTo>
                  <a:lnTo>
                    <a:pt x="8105" y="640"/>
                  </a:lnTo>
                  <a:close/>
                  <a:moveTo>
                    <a:pt x="4106" y="3531"/>
                  </a:moveTo>
                  <a:cubicBezTo>
                    <a:pt x="5857" y="1919"/>
                    <a:pt x="8180" y="921"/>
                    <a:pt x="10737" y="902"/>
                  </a:cubicBezTo>
                  <a:lnTo>
                    <a:pt x="8577" y="7739"/>
                  </a:lnTo>
                  <a:lnTo>
                    <a:pt x="8319" y="7739"/>
                  </a:lnTo>
                  <a:lnTo>
                    <a:pt x="4106" y="3531"/>
                  </a:lnTo>
                  <a:close/>
                  <a:moveTo>
                    <a:pt x="6077" y="11193"/>
                  </a:moveTo>
                  <a:lnTo>
                    <a:pt x="7210" y="12012"/>
                  </a:lnTo>
                  <a:lnTo>
                    <a:pt x="6442" y="14443"/>
                  </a:lnTo>
                  <a:lnTo>
                    <a:pt x="3476" y="17411"/>
                  </a:lnTo>
                  <a:cubicBezTo>
                    <a:pt x="1971" y="15748"/>
                    <a:pt x="1026" y="13579"/>
                    <a:pt x="932" y="11193"/>
                  </a:cubicBezTo>
                  <a:lnTo>
                    <a:pt x="6083" y="11193"/>
                  </a:lnTo>
                  <a:close/>
                  <a:moveTo>
                    <a:pt x="1392" y="7746"/>
                  </a:moveTo>
                  <a:cubicBezTo>
                    <a:pt x="1839" y="6377"/>
                    <a:pt x="2582" y="5136"/>
                    <a:pt x="3539" y="4100"/>
                  </a:cubicBezTo>
                  <a:lnTo>
                    <a:pt x="7185" y="7746"/>
                  </a:lnTo>
                  <a:lnTo>
                    <a:pt x="1392" y="7746"/>
                  </a:lnTo>
                  <a:close/>
                  <a:moveTo>
                    <a:pt x="4981" y="10394"/>
                  </a:moveTo>
                  <a:lnTo>
                    <a:pt x="926" y="10394"/>
                  </a:lnTo>
                  <a:cubicBezTo>
                    <a:pt x="963" y="9486"/>
                    <a:pt x="1115" y="8609"/>
                    <a:pt x="1379" y="7778"/>
                  </a:cubicBezTo>
                  <a:lnTo>
                    <a:pt x="4981" y="10394"/>
                  </a:lnTo>
                  <a:close/>
                  <a:moveTo>
                    <a:pt x="16776" y="5539"/>
                  </a:moveTo>
                  <a:lnTo>
                    <a:pt x="18149" y="4170"/>
                  </a:lnTo>
                  <a:cubicBezTo>
                    <a:pt x="18993" y="5104"/>
                    <a:pt x="19654" y="6198"/>
                    <a:pt x="20095" y="7400"/>
                  </a:cubicBezTo>
                  <a:cubicBezTo>
                    <a:pt x="19270" y="6409"/>
                    <a:pt x="18111" y="5731"/>
                    <a:pt x="16776" y="5533"/>
                  </a:cubicBezTo>
                  <a:moveTo>
                    <a:pt x="16575" y="10387"/>
                  </a:moveTo>
                  <a:lnTo>
                    <a:pt x="19799" y="8027"/>
                  </a:lnTo>
                  <a:cubicBezTo>
                    <a:pt x="20290" y="8699"/>
                    <a:pt x="20599" y="9511"/>
                    <a:pt x="20674" y="10387"/>
                  </a:cubicBezTo>
                  <a:lnTo>
                    <a:pt x="16575" y="10387"/>
                  </a:lnTo>
                  <a:close/>
                  <a:moveTo>
                    <a:pt x="14572" y="7733"/>
                  </a:moveTo>
                  <a:lnTo>
                    <a:pt x="16209" y="6102"/>
                  </a:lnTo>
                  <a:cubicBezTo>
                    <a:pt x="17551" y="6160"/>
                    <a:pt x="18741" y="6780"/>
                    <a:pt x="19560" y="7733"/>
                  </a:cubicBezTo>
                  <a:lnTo>
                    <a:pt x="14572" y="7733"/>
                  </a:lnTo>
                  <a:close/>
                  <a:moveTo>
                    <a:pt x="13155" y="7733"/>
                  </a:moveTo>
                  <a:lnTo>
                    <a:pt x="12941" y="7733"/>
                  </a:lnTo>
                  <a:lnTo>
                    <a:pt x="12815" y="7343"/>
                  </a:lnTo>
                  <a:cubicBezTo>
                    <a:pt x="13313" y="6889"/>
                    <a:pt x="13905" y="6543"/>
                    <a:pt x="14553" y="6332"/>
                  </a:cubicBezTo>
                  <a:lnTo>
                    <a:pt x="13149" y="7733"/>
                  </a:lnTo>
                  <a:close/>
                  <a:moveTo>
                    <a:pt x="20089" y="14168"/>
                  </a:moveTo>
                  <a:cubicBezTo>
                    <a:pt x="19635" y="15402"/>
                    <a:pt x="18955" y="16528"/>
                    <a:pt x="18073" y="17474"/>
                  </a:cubicBezTo>
                  <a:lnTo>
                    <a:pt x="16644" y="16042"/>
                  </a:lnTo>
                  <a:cubicBezTo>
                    <a:pt x="18029" y="15875"/>
                    <a:pt x="19245" y="15185"/>
                    <a:pt x="20089" y="14161"/>
                  </a:cubicBezTo>
                  <a:moveTo>
                    <a:pt x="16071" y="15472"/>
                  </a:moveTo>
                  <a:lnTo>
                    <a:pt x="14969" y="14372"/>
                  </a:lnTo>
                  <a:lnTo>
                    <a:pt x="14314" y="12031"/>
                  </a:lnTo>
                  <a:lnTo>
                    <a:pt x="15479" y="11181"/>
                  </a:lnTo>
                  <a:lnTo>
                    <a:pt x="20668" y="11181"/>
                  </a:lnTo>
                  <a:cubicBezTo>
                    <a:pt x="20467" y="13560"/>
                    <a:pt x="18495" y="15434"/>
                    <a:pt x="16071" y="15472"/>
                  </a:cubicBezTo>
                  <a:moveTo>
                    <a:pt x="20265" y="627"/>
                  </a:moveTo>
                  <a:lnTo>
                    <a:pt x="17878" y="3006"/>
                  </a:lnTo>
                  <a:cubicBezTo>
                    <a:pt x="16650" y="1893"/>
                    <a:pt x="15158" y="1062"/>
                    <a:pt x="13508" y="627"/>
                  </a:cubicBezTo>
                  <a:lnTo>
                    <a:pt x="20265" y="627"/>
                  </a:lnTo>
                  <a:close/>
                  <a:moveTo>
                    <a:pt x="13" y="0"/>
                  </a:moveTo>
                  <a:lnTo>
                    <a:pt x="13" y="20877"/>
                  </a:lnTo>
                  <a:lnTo>
                    <a:pt x="0" y="20890"/>
                  </a:lnTo>
                  <a:lnTo>
                    <a:pt x="13" y="20903"/>
                  </a:lnTo>
                  <a:lnTo>
                    <a:pt x="13" y="21587"/>
                  </a:lnTo>
                  <a:lnTo>
                    <a:pt x="693" y="21587"/>
                  </a:lnTo>
                  <a:lnTo>
                    <a:pt x="705" y="21600"/>
                  </a:lnTo>
                  <a:lnTo>
                    <a:pt x="718" y="21587"/>
                  </a:lnTo>
                  <a:lnTo>
                    <a:pt x="21600" y="21587"/>
                  </a:lnTo>
                  <a:lnTo>
                    <a:pt x="21600" y="26"/>
                  </a:lnTo>
                  <a:lnTo>
                    <a:pt x="13" y="26"/>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7" name="Forme libre : forme 31"/>
            <p:cNvSpPr/>
            <p:nvPr/>
          </p:nvSpPr>
          <p:spPr>
            <a:xfrm>
              <a:off x="1372349" y="254212"/>
              <a:ext cx="12701" cy="12701"/>
            </a:xfrm>
            <a:custGeom>
              <a:avLst/>
              <a:gdLst/>
              <a:ahLst/>
              <a:cxnLst>
                <a:cxn ang="0">
                  <a:pos x="wd2" y="hd2"/>
                </a:cxn>
                <a:cxn ang="5400000">
                  <a:pos x="wd2" y="hd2"/>
                </a:cxn>
                <a:cxn ang="10800000">
                  <a:pos x="wd2" y="hd2"/>
                </a:cxn>
                <a:cxn ang="16200000">
                  <a:pos x="wd2" y="hd2"/>
                </a:cxn>
              </a:cxnLst>
              <a:rect l="0" t="0" r="r" b="b"/>
              <a:pathLst>
                <a:path w="21600" h="21600" extrusionOk="0">
                  <a:moveTo>
                    <a:pt x="17036" y="3601"/>
                  </a:moveTo>
                  <a:cubicBezTo>
                    <a:pt x="11255" y="2945"/>
                    <a:pt x="5781" y="983"/>
                    <a:pt x="0" y="0"/>
                  </a:cubicBezTo>
                  <a:cubicBezTo>
                    <a:pt x="7605" y="6872"/>
                    <a:pt x="14602" y="14075"/>
                    <a:pt x="21600" y="21600"/>
                  </a:cubicBezTo>
                  <a:lnTo>
                    <a:pt x="16733" y="3601"/>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grpSp>
      <p:sp>
        <p:nvSpPr>
          <p:cNvPr id="119" name="Espace réservé pour une image  41"/>
          <p:cNvSpPr>
            <a:spLocks noGrp="1"/>
          </p:cNvSpPr>
          <p:nvPr>
            <p:ph type="pic" sz="half" idx="21"/>
          </p:nvPr>
        </p:nvSpPr>
        <p:spPr>
          <a:xfrm>
            <a:off x="2936951" y="0"/>
            <a:ext cx="8191887" cy="4022963"/>
          </a:xfrm>
          <a:prstGeom prst="rect">
            <a:avLst/>
          </a:prstGeom>
        </p:spPr>
        <p:txBody>
          <a:bodyPr lIns="91439" tIns="45719" rIns="91439" bIns="45719"/>
          <a:lstStyle/>
          <a:p>
            <a:endParaRPr/>
          </a:p>
        </p:txBody>
      </p:sp>
      <p:sp>
        <p:nvSpPr>
          <p:cNvPr id="120" name="Insérer le titre"/>
          <p:cNvSpPr txBox="1">
            <a:spLocks noGrp="1"/>
          </p:cNvSpPr>
          <p:nvPr>
            <p:ph type="title" hasCustomPrompt="1"/>
          </p:nvPr>
        </p:nvSpPr>
        <p:spPr>
          <a:xfrm>
            <a:off x="2936951" y="3871152"/>
            <a:ext cx="8905800" cy="624582"/>
          </a:xfrm>
          <a:prstGeom prst="rect">
            <a:avLst/>
          </a:prstGeom>
        </p:spPr>
        <p:txBody>
          <a:bodyPr anchor="b"/>
          <a:lstStyle>
            <a:lvl1pPr algn="ctr">
              <a:defRPr sz="5400">
                <a:solidFill>
                  <a:srgbClr val="9D9D9D"/>
                </a:solidFill>
              </a:defRPr>
            </a:lvl1pPr>
          </a:lstStyle>
          <a:p>
            <a:r>
              <a:t>Insérer le titre</a:t>
            </a:r>
          </a:p>
        </p:txBody>
      </p:sp>
      <p:sp>
        <p:nvSpPr>
          <p:cNvPr id="121" name="Texte niveau 1…"/>
          <p:cNvSpPr txBox="1">
            <a:spLocks noGrp="1"/>
          </p:cNvSpPr>
          <p:nvPr>
            <p:ph type="body" sz="quarter" idx="1" hasCustomPrompt="1"/>
          </p:nvPr>
        </p:nvSpPr>
        <p:spPr>
          <a:xfrm>
            <a:off x="2936951" y="4134499"/>
            <a:ext cx="8905800" cy="735705"/>
          </a:xfrm>
          <a:prstGeom prst="rect">
            <a:avLst/>
          </a:prstGeom>
        </p:spPr>
        <p:txBody>
          <a:bodyPr>
            <a:normAutofit/>
          </a:bodyPr>
          <a:lstStyle>
            <a:lvl1pPr algn="ctr">
              <a:buSzTx/>
              <a:buFontTx/>
              <a:buNone/>
              <a:defRPr sz="5400">
                <a:solidFill>
                  <a:srgbClr val="9D9D9D"/>
                </a:solidFill>
                <a:latin typeface="Roboto Thin"/>
                <a:ea typeface="Roboto Thin"/>
                <a:cs typeface="Roboto Thin"/>
                <a:sym typeface="Roboto Thin"/>
              </a:defRPr>
            </a:lvl1pPr>
            <a:lvl2pPr marL="0" indent="457200" algn="ctr">
              <a:buSzTx/>
              <a:buFontTx/>
              <a:buNone/>
              <a:defRPr sz="5400">
                <a:solidFill>
                  <a:srgbClr val="9D9D9D"/>
                </a:solidFill>
                <a:latin typeface="Roboto Thin"/>
                <a:ea typeface="Roboto Thin"/>
                <a:cs typeface="Roboto Thin"/>
                <a:sym typeface="Roboto Thin"/>
              </a:defRPr>
            </a:lvl2pPr>
            <a:lvl3pPr marL="0" indent="914400" algn="ctr">
              <a:buSzTx/>
              <a:buFontTx/>
              <a:buNone/>
              <a:defRPr sz="5400">
                <a:solidFill>
                  <a:srgbClr val="9D9D9D"/>
                </a:solidFill>
                <a:latin typeface="Roboto Thin"/>
                <a:ea typeface="Roboto Thin"/>
                <a:cs typeface="Roboto Thin"/>
                <a:sym typeface="Roboto Thin"/>
              </a:defRPr>
            </a:lvl3pPr>
            <a:lvl4pPr marL="0" indent="1371600" algn="ctr">
              <a:buSzTx/>
              <a:buFontTx/>
              <a:buNone/>
              <a:defRPr sz="5400">
                <a:solidFill>
                  <a:srgbClr val="9D9D9D"/>
                </a:solidFill>
                <a:latin typeface="Roboto Thin"/>
                <a:ea typeface="Roboto Thin"/>
                <a:cs typeface="Roboto Thin"/>
                <a:sym typeface="Roboto Thin"/>
              </a:defRPr>
            </a:lvl4pPr>
            <a:lvl5pPr indent="1828800" algn="ctr">
              <a:buFontTx/>
              <a:defRPr sz="5400">
                <a:solidFill>
                  <a:srgbClr val="9D9D9D"/>
                </a:solidFill>
                <a:latin typeface="Roboto Thin"/>
                <a:ea typeface="Roboto Thin"/>
                <a:cs typeface="Roboto Thin"/>
                <a:sym typeface="Roboto Thin"/>
              </a:defRPr>
            </a:lvl5pPr>
          </a:lstStyle>
          <a:p>
            <a:r>
              <a:t>Insérer le sous-titre</a:t>
            </a:r>
          </a:p>
          <a:p>
            <a:pPr lvl="1"/>
            <a:endParaRPr/>
          </a:p>
          <a:p>
            <a:pPr lvl="2"/>
            <a:endParaRPr/>
          </a:p>
          <a:p>
            <a:pPr lvl="3"/>
            <a:endParaRPr/>
          </a:p>
          <a:p>
            <a:pPr lvl="4"/>
            <a:endParaRPr/>
          </a:p>
        </p:txBody>
      </p:sp>
      <p:sp>
        <p:nvSpPr>
          <p:cNvPr id="122" name="Espace réservé du texte 43"/>
          <p:cNvSpPr>
            <a:spLocks noGrp="1"/>
          </p:cNvSpPr>
          <p:nvPr>
            <p:ph type="body" sz="quarter" idx="22" hasCustomPrompt="1"/>
          </p:nvPr>
        </p:nvSpPr>
        <p:spPr>
          <a:xfrm>
            <a:off x="695325" y="1838151"/>
            <a:ext cx="1895475" cy="1371601"/>
          </a:xfrm>
          <a:prstGeom prst="rect">
            <a:avLst/>
          </a:prstGeom>
        </p:spPr>
        <p:txBody>
          <a:bodyPr anchor="b">
            <a:normAutofit/>
          </a:bodyPr>
          <a:lstStyle>
            <a:lvl1pPr algn="ctr" defTabSz="859536">
              <a:spcBef>
                <a:spcPts val="900"/>
              </a:spcBef>
              <a:defRPr sz="9024">
                <a:solidFill>
                  <a:srgbClr val="FFFFFF"/>
                </a:solidFill>
                <a:latin typeface="Roboto Thin"/>
                <a:ea typeface="Roboto Thin"/>
                <a:cs typeface="Roboto Thin"/>
                <a:sym typeface="Roboto Thin"/>
              </a:defRPr>
            </a:lvl1pPr>
          </a:lstStyle>
          <a:p>
            <a:r>
              <a:t>N°</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IMAGE + TEXTE">
    <p:spTree>
      <p:nvGrpSpPr>
        <p:cNvPr id="1" name=""/>
        <p:cNvGrpSpPr/>
        <p:nvPr/>
      </p:nvGrpSpPr>
      <p:grpSpPr>
        <a:xfrm>
          <a:off x="0" y="0"/>
          <a:ext cx="0" cy="0"/>
          <a:chOff x="0" y="0"/>
          <a:chExt cx="0" cy="0"/>
        </a:xfrm>
      </p:grpSpPr>
      <p:sp>
        <p:nvSpPr>
          <p:cNvPr id="12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
        <p:nvSpPr>
          <p:cNvPr id="130" name="Texte niveau 1…"/>
          <p:cNvSpPr txBox="1">
            <a:spLocks noGrp="1"/>
          </p:cNvSpPr>
          <p:nvPr>
            <p:ph type="body" sz="half" idx="1"/>
          </p:nvPr>
        </p:nvSpPr>
        <p:spPr>
          <a:xfrm>
            <a:off x="4762500" y="2422525"/>
            <a:ext cx="6708775" cy="3394075"/>
          </a:xfrm>
          <a:prstGeom prst="rect">
            <a:avLst/>
          </a:prstGeom>
          <a:solidFill>
            <a:schemeClr val="accent1"/>
          </a:solidFill>
        </p:spPr>
        <p:txBody>
          <a:bodyPr lIns="45719" tIns="45719" rIns="45719" bIns="45719">
            <a:normAutofit/>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Texte niveau 1</a:t>
            </a:r>
          </a:p>
          <a:p>
            <a:pPr lvl="1"/>
            <a:r>
              <a:t>Texte niveau 2</a:t>
            </a:r>
          </a:p>
          <a:p>
            <a:pPr lvl="2"/>
            <a:r>
              <a:t>Texte niveau 3</a:t>
            </a:r>
          </a:p>
          <a:p>
            <a:pPr lvl="3"/>
            <a:r>
              <a:t>Texte niveau 4</a:t>
            </a:r>
          </a:p>
          <a:p>
            <a:pPr lvl="4"/>
            <a:r>
              <a:t>Texte niveau 5</a:t>
            </a:r>
          </a:p>
        </p:txBody>
      </p:sp>
      <p:sp>
        <p:nvSpPr>
          <p:cNvPr id="131" name="Texte du titre"/>
          <p:cNvSpPr txBox="1">
            <a:spLocks noGrp="1"/>
          </p:cNvSpPr>
          <p:nvPr>
            <p:ph type="title"/>
          </p:nvPr>
        </p:nvSpPr>
        <p:spPr>
          <a:prstGeom prst="rect">
            <a:avLst/>
          </a:prstGeom>
        </p:spPr>
        <p:txBody>
          <a:bodyPr/>
          <a:lstStyle/>
          <a:p>
            <a:r>
              <a:t>Texte du titre</a:t>
            </a:r>
          </a:p>
        </p:txBody>
      </p:sp>
      <p:sp>
        <p:nvSpPr>
          <p:cNvPr id="132" name="Espace réservé pour une image  17"/>
          <p:cNvSpPr>
            <a:spLocks noGrp="1"/>
          </p:cNvSpPr>
          <p:nvPr>
            <p:ph type="pic" sz="quarter" idx="21"/>
          </p:nvPr>
        </p:nvSpPr>
        <p:spPr>
          <a:xfrm>
            <a:off x="701675" y="1700213"/>
            <a:ext cx="4787190" cy="3227388"/>
          </a:xfrm>
          <a:prstGeom prst="rect">
            <a:avLst/>
          </a:prstGeom>
        </p:spPr>
        <p:txBody>
          <a:bodyPr lIns="91439" tIns="45719" rIns="91439" b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FOCUS A DROITE">
    <p:spTree>
      <p:nvGrpSpPr>
        <p:cNvPr id="1" name=""/>
        <p:cNvGrpSpPr/>
        <p:nvPr/>
      </p:nvGrpSpPr>
      <p:grpSpPr>
        <a:xfrm>
          <a:off x="0" y="0"/>
          <a:ext cx="0" cy="0"/>
          <a:chOff x="0" y="0"/>
          <a:chExt cx="0" cy="0"/>
        </a:xfrm>
      </p:grpSpPr>
      <p:sp>
        <p:nvSpPr>
          <p:cNvPr id="13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
        <p:nvSpPr>
          <p:cNvPr id="140" name="Rectangle 4"/>
          <p:cNvSpPr/>
          <p:nvPr/>
        </p:nvSpPr>
        <p:spPr>
          <a:xfrm>
            <a:off x="0" y="1778000"/>
            <a:ext cx="12192000" cy="4038600"/>
          </a:xfrm>
          <a:prstGeom prst="rect">
            <a:avLst/>
          </a:prstGeom>
          <a:solidFill>
            <a:srgbClr val="F2F2F2"/>
          </a:solidFill>
          <a:ln w="12700">
            <a:miter lim="400000"/>
          </a:ln>
        </p:spPr>
        <p:txBody>
          <a:bodyPr lIns="45719" rIns="45719" anchor="ctr"/>
          <a:lstStyle/>
          <a:p>
            <a:pPr algn="ctr">
              <a:defRPr>
                <a:solidFill>
                  <a:srgbClr val="FFFFFF"/>
                </a:solidFill>
              </a:defRPr>
            </a:pPr>
            <a:endParaRPr/>
          </a:p>
        </p:txBody>
      </p:sp>
      <p:sp>
        <p:nvSpPr>
          <p:cNvPr id="141" name="Texte niveau 1…"/>
          <p:cNvSpPr txBox="1">
            <a:spLocks noGrp="1"/>
          </p:cNvSpPr>
          <p:nvPr>
            <p:ph type="body" sz="half" idx="1"/>
          </p:nvPr>
        </p:nvSpPr>
        <p:spPr>
          <a:xfrm>
            <a:off x="6475412" y="1268412"/>
            <a:ext cx="5021263" cy="4548189"/>
          </a:xfrm>
          <a:prstGeom prst="rect">
            <a:avLst/>
          </a:prstGeom>
          <a:solidFill>
            <a:schemeClr val="accent1"/>
          </a:solidFill>
        </p:spPr>
        <p:txBody>
          <a:bodyPr lIns="179999" tIns="179999" rIns="179999" bIns="179999">
            <a:normAutofit/>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Texte niveau 1</a:t>
            </a:r>
          </a:p>
          <a:p>
            <a:pPr lvl="1"/>
            <a:r>
              <a:t>Texte niveau 2</a:t>
            </a:r>
          </a:p>
          <a:p>
            <a:pPr lvl="2"/>
            <a:r>
              <a:t>Texte niveau 3</a:t>
            </a:r>
          </a:p>
          <a:p>
            <a:pPr lvl="3"/>
            <a:r>
              <a:t>Texte niveau 4</a:t>
            </a:r>
          </a:p>
          <a:p>
            <a:pPr lvl="4"/>
            <a:r>
              <a:t>Texte niveau 5</a:t>
            </a:r>
          </a:p>
        </p:txBody>
      </p:sp>
      <p:sp>
        <p:nvSpPr>
          <p:cNvPr id="142" name="Texte du titre"/>
          <p:cNvSpPr txBox="1">
            <a:spLocks noGrp="1"/>
          </p:cNvSpPr>
          <p:nvPr>
            <p:ph type="title"/>
          </p:nvPr>
        </p:nvSpPr>
        <p:spPr>
          <a:prstGeom prst="rect">
            <a:avLst/>
          </a:prstGeom>
        </p:spPr>
        <p:txBody>
          <a:bodyPr/>
          <a:lstStyle/>
          <a:p>
            <a:r>
              <a:t>Texte du titre</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RE + TEXTE SEUL">
    <p:spTree>
      <p:nvGrpSpPr>
        <p:cNvPr id="1" name=""/>
        <p:cNvGrpSpPr/>
        <p:nvPr/>
      </p:nvGrpSpPr>
      <p:grpSpPr>
        <a:xfrm>
          <a:off x="0" y="0"/>
          <a:ext cx="0" cy="0"/>
          <a:chOff x="0" y="0"/>
          <a:chExt cx="0" cy="0"/>
        </a:xfrm>
      </p:grpSpPr>
      <p:sp>
        <p:nvSpPr>
          <p:cNvPr id="14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
        <p:nvSpPr>
          <p:cNvPr id="150" name="Texte du titre"/>
          <p:cNvSpPr txBox="1">
            <a:spLocks noGrp="1"/>
          </p:cNvSpPr>
          <p:nvPr>
            <p:ph type="title"/>
          </p:nvPr>
        </p:nvSpPr>
        <p:spPr>
          <a:prstGeom prst="rect">
            <a:avLst/>
          </a:prstGeom>
        </p:spPr>
        <p:txBody>
          <a:bodyPr/>
          <a:lstStyle/>
          <a:p>
            <a:r>
              <a:t>Texte du titre</a:t>
            </a:r>
          </a:p>
        </p:txBody>
      </p:sp>
      <p:sp>
        <p:nvSpPr>
          <p:cNvPr id="151" name="Texte niveau 1…"/>
          <p:cNvSpPr txBox="1">
            <a:spLocks noGrp="1"/>
          </p:cNvSpPr>
          <p:nvPr>
            <p:ph type="body" idx="1"/>
          </p:nvPr>
        </p:nvSpPr>
        <p:spPr>
          <a:xfrm>
            <a:off x="720725" y="1901217"/>
            <a:ext cx="11099800" cy="3915384"/>
          </a:xfrm>
          <a:prstGeom prst="rect">
            <a:avLst/>
          </a:prstGeom>
        </p:spPr>
        <p:txBody>
          <a:bodyPr>
            <a:normAutofit/>
          </a:bodyPr>
          <a:lstStyle/>
          <a:p>
            <a:r>
              <a:t>Texte niveau 1</a:t>
            </a:r>
          </a:p>
          <a:p>
            <a:pPr lvl="1"/>
            <a:r>
              <a:t>Texte niveau 2</a:t>
            </a:r>
          </a:p>
          <a:p>
            <a:pPr lvl="2"/>
            <a:r>
              <a:t>Texte niveau 3</a:t>
            </a:r>
          </a:p>
          <a:p>
            <a:pPr lvl="3"/>
            <a:r>
              <a:t>Texte niveau 4</a:t>
            </a:r>
          </a:p>
          <a:p>
            <a:pPr lvl="4"/>
            <a:r>
              <a:t>Texte niveau 5</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RE + TEXTE SEUL - copie">
    <p:spTree>
      <p:nvGrpSpPr>
        <p:cNvPr id="1" name=""/>
        <p:cNvGrpSpPr/>
        <p:nvPr/>
      </p:nvGrpSpPr>
      <p:grpSpPr>
        <a:xfrm>
          <a:off x="0" y="0"/>
          <a:ext cx="0" cy="0"/>
          <a:chOff x="0" y="0"/>
          <a:chExt cx="0" cy="0"/>
        </a:xfrm>
      </p:grpSpPr>
      <p:sp>
        <p:nvSpPr>
          <p:cNvPr id="158"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
        <p:nvSpPr>
          <p:cNvPr id="159" name="Texte du titre"/>
          <p:cNvSpPr txBox="1">
            <a:spLocks noGrp="1"/>
          </p:cNvSpPr>
          <p:nvPr>
            <p:ph type="title"/>
          </p:nvPr>
        </p:nvSpPr>
        <p:spPr>
          <a:prstGeom prst="rect">
            <a:avLst/>
          </a:prstGeom>
        </p:spPr>
        <p:txBody>
          <a:bodyPr/>
          <a:lstStyle/>
          <a:p>
            <a:r>
              <a:t>Texte du titre</a:t>
            </a:r>
          </a:p>
        </p:txBody>
      </p:sp>
      <p:sp>
        <p:nvSpPr>
          <p:cNvPr id="160" name="Texte niveau 1…"/>
          <p:cNvSpPr txBox="1">
            <a:spLocks noGrp="1"/>
          </p:cNvSpPr>
          <p:nvPr>
            <p:ph type="body" idx="1"/>
          </p:nvPr>
        </p:nvSpPr>
        <p:spPr>
          <a:xfrm>
            <a:off x="720725" y="1901217"/>
            <a:ext cx="11099800" cy="3915384"/>
          </a:xfrm>
          <a:prstGeom prst="rect">
            <a:avLst/>
          </a:prstGeom>
        </p:spPr>
        <p:txBody>
          <a:bodyPr>
            <a:normAutofit/>
          </a:bodyPr>
          <a:lstStyle/>
          <a:p>
            <a:r>
              <a:t>Texte niveau 1</a:t>
            </a:r>
          </a:p>
          <a:p>
            <a:pPr lvl="1"/>
            <a:r>
              <a:t>Texte niveau 2</a:t>
            </a:r>
          </a:p>
          <a:p>
            <a:pPr lvl="2"/>
            <a:r>
              <a:t>Texte niveau 3</a:t>
            </a:r>
          </a:p>
          <a:p>
            <a:pPr lvl="3"/>
            <a:r>
              <a:t>Texte niveau 4</a:t>
            </a:r>
          </a:p>
          <a:p>
            <a:pPr lvl="4"/>
            <a:r>
              <a:t>Texte niveau 5</a:t>
            </a:r>
          </a:p>
        </p:txBody>
      </p:sp>
      <p:pic>
        <p:nvPicPr>
          <p:cNvPr id="161" name="Image" descr="Image"/>
          <p:cNvPicPr>
            <a:picLocks noChangeAspect="1"/>
          </p:cNvPicPr>
          <p:nvPr/>
        </p:nvPicPr>
        <p:blipFill>
          <a:blip r:embed="rId2"/>
          <a:stretch>
            <a:fillRect/>
          </a:stretch>
        </p:blipFill>
        <p:spPr>
          <a:xfrm>
            <a:off x="119255" y="6264814"/>
            <a:ext cx="2366425" cy="479844"/>
          </a:xfrm>
          <a:prstGeom prst="rect">
            <a:avLst/>
          </a:prstGeom>
          <a:ln w="12700">
            <a:miter lim="400000"/>
          </a:ln>
        </p:spPr>
      </p:pic>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EXTE 3 COLONNES">
    <p:spTree>
      <p:nvGrpSpPr>
        <p:cNvPr id="1" name=""/>
        <p:cNvGrpSpPr/>
        <p:nvPr/>
      </p:nvGrpSpPr>
      <p:grpSpPr>
        <a:xfrm>
          <a:off x="0" y="0"/>
          <a:ext cx="0" cy="0"/>
          <a:chOff x="0" y="0"/>
          <a:chExt cx="0" cy="0"/>
        </a:xfrm>
      </p:grpSpPr>
      <p:sp>
        <p:nvSpPr>
          <p:cNvPr id="168"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
        <p:nvSpPr>
          <p:cNvPr id="169" name="Texte du titre"/>
          <p:cNvSpPr txBox="1">
            <a:spLocks noGrp="1"/>
          </p:cNvSpPr>
          <p:nvPr>
            <p:ph type="title"/>
          </p:nvPr>
        </p:nvSpPr>
        <p:spPr>
          <a:prstGeom prst="rect">
            <a:avLst/>
          </a:prstGeom>
        </p:spPr>
        <p:txBody>
          <a:bodyPr/>
          <a:lstStyle/>
          <a:p>
            <a:r>
              <a:t>Texte du titre</a:t>
            </a:r>
          </a:p>
        </p:txBody>
      </p:sp>
      <p:sp>
        <p:nvSpPr>
          <p:cNvPr id="170" name="Texte niveau 1…"/>
          <p:cNvSpPr txBox="1">
            <a:spLocks noGrp="1"/>
          </p:cNvSpPr>
          <p:nvPr>
            <p:ph type="body" sz="quarter" idx="1"/>
          </p:nvPr>
        </p:nvSpPr>
        <p:spPr>
          <a:xfrm>
            <a:off x="720725" y="1903900"/>
            <a:ext cx="3322638" cy="3912700"/>
          </a:xfrm>
          <a:prstGeom prst="rect">
            <a:avLst/>
          </a:prstGeom>
        </p:spPr>
        <p:txBody>
          <a:bodyPr>
            <a:normAutofit/>
          </a:bodyPr>
          <a:lstStyle/>
          <a:p>
            <a:r>
              <a:t>Texte niveau 1</a:t>
            </a:r>
          </a:p>
          <a:p>
            <a:pPr lvl="1"/>
            <a:r>
              <a:t>Texte niveau 2</a:t>
            </a:r>
          </a:p>
          <a:p>
            <a:pPr lvl="2"/>
            <a:r>
              <a:t>Texte niveau 3</a:t>
            </a:r>
          </a:p>
          <a:p>
            <a:pPr lvl="3"/>
            <a:r>
              <a:t>Texte niveau 4</a:t>
            </a:r>
          </a:p>
          <a:p>
            <a:pPr lvl="4"/>
            <a:r>
              <a:t>Texte niveau 5</a:t>
            </a:r>
          </a:p>
        </p:txBody>
      </p:sp>
      <p:sp>
        <p:nvSpPr>
          <p:cNvPr id="171" name="Espace réservé du texte 8"/>
          <p:cNvSpPr>
            <a:spLocks noGrp="1"/>
          </p:cNvSpPr>
          <p:nvPr>
            <p:ph type="body" sz="quarter" idx="21"/>
          </p:nvPr>
        </p:nvSpPr>
        <p:spPr>
          <a:xfrm>
            <a:off x="4453957" y="1903900"/>
            <a:ext cx="3271236" cy="3912700"/>
          </a:xfrm>
          <a:prstGeom prst="rect">
            <a:avLst/>
          </a:prstGeom>
        </p:spPr>
        <p:txBody>
          <a:bodyPr>
            <a:normAutofit/>
          </a:bodyPr>
          <a:lstStyle/>
          <a:p>
            <a:endParaRPr/>
          </a:p>
        </p:txBody>
      </p:sp>
      <p:sp>
        <p:nvSpPr>
          <p:cNvPr id="172" name="Espace réservé du texte 8"/>
          <p:cNvSpPr>
            <a:spLocks noGrp="1"/>
          </p:cNvSpPr>
          <p:nvPr>
            <p:ph type="body" sz="quarter" idx="22"/>
          </p:nvPr>
        </p:nvSpPr>
        <p:spPr>
          <a:xfrm>
            <a:off x="8135787" y="1903900"/>
            <a:ext cx="3335488" cy="3912700"/>
          </a:xfrm>
          <a:prstGeom prst="rect">
            <a:avLst/>
          </a:prstGeom>
        </p:spPr>
        <p:txBody>
          <a:bodyPr>
            <a:normAutofit/>
          </a:bodyPr>
          <a:lstStyle/>
          <a:p>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FOCUS A GAUCHE AVEC IMAGE">
    <p:spTree>
      <p:nvGrpSpPr>
        <p:cNvPr id="1" name=""/>
        <p:cNvGrpSpPr/>
        <p:nvPr/>
      </p:nvGrpSpPr>
      <p:grpSpPr>
        <a:xfrm>
          <a:off x="0" y="0"/>
          <a:ext cx="0" cy="0"/>
          <a:chOff x="0" y="0"/>
          <a:chExt cx="0" cy="0"/>
        </a:xfrm>
      </p:grpSpPr>
      <p:sp>
        <p:nvSpPr>
          <p:cNvPr id="17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
        <p:nvSpPr>
          <p:cNvPr id="180" name="Espace réservé pour une image  15"/>
          <p:cNvSpPr>
            <a:spLocks noGrp="1"/>
          </p:cNvSpPr>
          <p:nvPr>
            <p:ph type="pic" sz="quarter" idx="21"/>
          </p:nvPr>
        </p:nvSpPr>
        <p:spPr>
          <a:xfrm>
            <a:off x="3886200" y="1929782"/>
            <a:ext cx="4053114" cy="3886819"/>
          </a:xfrm>
          <a:prstGeom prst="rect">
            <a:avLst/>
          </a:prstGeom>
        </p:spPr>
        <p:txBody>
          <a:bodyPr lIns="91439" tIns="45719" rIns="91439" bIns="45719"/>
          <a:lstStyle/>
          <a:p>
            <a:endParaRPr/>
          </a:p>
        </p:txBody>
      </p:sp>
      <p:sp>
        <p:nvSpPr>
          <p:cNvPr id="181" name="Texte niveau 1…"/>
          <p:cNvSpPr txBox="1">
            <a:spLocks noGrp="1"/>
          </p:cNvSpPr>
          <p:nvPr>
            <p:ph type="body" sz="quarter" idx="1"/>
          </p:nvPr>
        </p:nvSpPr>
        <p:spPr>
          <a:xfrm>
            <a:off x="7962900" y="2746787"/>
            <a:ext cx="3857624" cy="3069813"/>
          </a:xfrm>
          <a:prstGeom prst="rect">
            <a:avLst/>
          </a:prstGeom>
        </p:spPr>
        <p:txBody>
          <a:bodyPr lIns="45719" tIns="45719" rIns="45719" bIns="45719">
            <a:normAutofit/>
          </a:bodyPr>
          <a:lstStyle/>
          <a:p>
            <a:r>
              <a:t>Texte niveau 1</a:t>
            </a:r>
          </a:p>
          <a:p>
            <a:pPr lvl="1"/>
            <a:r>
              <a:t>Texte niveau 2</a:t>
            </a:r>
          </a:p>
          <a:p>
            <a:pPr lvl="2"/>
            <a:r>
              <a:t>Texte niveau 3</a:t>
            </a:r>
          </a:p>
          <a:p>
            <a:pPr lvl="3"/>
            <a:r>
              <a:t>Texte niveau 4</a:t>
            </a:r>
          </a:p>
          <a:p>
            <a:pPr lvl="4"/>
            <a:r>
              <a:t>Texte niveau 5</a:t>
            </a:r>
          </a:p>
        </p:txBody>
      </p:sp>
      <p:sp>
        <p:nvSpPr>
          <p:cNvPr id="182" name="Rectangle 4"/>
          <p:cNvSpPr/>
          <p:nvPr/>
        </p:nvSpPr>
        <p:spPr>
          <a:xfrm>
            <a:off x="0" y="0"/>
            <a:ext cx="3886200" cy="5816600"/>
          </a:xfrm>
          <a:prstGeom prst="rect">
            <a:avLst/>
          </a:prstGeom>
          <a:solidFill>
            <a:srgbClr val="F2F2F2"/>
          </a:solidFill>
          <a:ln w="12700">
            <a:miter lim="400000"/>
          </a:ln>
        </p:spPr>
        <p:txBody>
          <a:bodyPr lIns="45719" rIns="45719" anchor="ctr"/>
          <a:lstStyle/>
          <a:p>
            <a:pPr algn="ctr">
              <a:defRPr>
                <a:solidFill>
                  <a:srgbClr val="FFFFFF"/>
                </a:solidFill>
              </a:defRPr>
            </a:pPr>
            <a:endParaRPr/>
          </a:p>
        </p:txBody>
      </p:sp>
      <p:sp>
        <p:nvSpPr>
          <p:cNvPr id="183" name="Texte du titre"/>
          <p:cNvSpPr txBox="1">
            <a:spLocks noGrp="1"/>
          </p:cNvSpPr>
          <p:nvPr>
            <p:ph type="title"/>
          </p:nvPr>
        </p:nvSpPr>
        <p:spPr>
          <a:xfrm>
            <a:off x="4140200" y="650182"/>
            <a:ext cx="8051800" cy="624582"/>
          </a:xfrm>
          <a:prstGeom prst="rect">
            <a:avLst/>
          </a:prstGeom>
        </p:spPr>
        <p:txBody>
          <a:bodyPr/>
          <a:lstStyle/>
          <a:p>
            <a:r>
              <a:t>Texte du titre</a:t>
            </a:r>
          </a:p>
        </p:txBody>
      </p:sp>
      <p:sp>
        <p:nvSpPr>
          <p:cNvPr id="184" name="Espace réservé du texte 8"/>
          <p:cNvSpPr>
            <a:spLocks noGrp="1"/>
          </p:cNvSpPr>
          <p:nvPr>
            <p:ph type="body" sz="quarter" idx="22"/>
          </p:nvPr>
        </p:nvSpPr>
        <p:spPr>
          <a:xfrm>
            <a:off x="695325" y="2852738"/>
            <a:ext cx="3013075" cy="2963863"/>
          </a:xfrm>
          <a:prstGeom prst="rect">
            <a:avLst/>
          </a:prstGeom>
        </p:spPr>
        <p:txBody>
          <a:bodyPr>
            <a:normAutofit/>
          </a:bodyPr>
          <a:lstStyle/>
          <a:p>
            <a:pPr>
              <a:defRPr sz="1400" b="1">
                <a:solidFill>
                  <a:schemeClr val="accent1"/>
                </a:solidFill>
              </a:defRPr>
            </a:pPr>
            <a:endParaRPr/>
          </a:p>
        </p:txBody>
      </p:sp>
      <p:sp>
        <p:nvSpPr>
          <p:cNvPr id="185" name="Espace réservé pour une image  18"/>
          <p:cNvSpPr>
            <a:spLocks noGrp="1"/>
          </p:cNvSpPr>
          <p:nvPr>
            <p:ph type="pic" sz="quarter" idx="23"/>
          </p:nvPr>
        </p:nvSpPr>
        <p:spPr>
          <a:xfrm>
            <a:off x="1514020" y="1413791"/>
            <a:ext cx="1051833" cy="938885"/>
          </a:xfrm>
          <a:prstGeom prst="rect">
            <a:avLst/>
          </a:prstGeom>
        </p:spPr>
        <p:txBody>
          <a:bodyPr lIns="91439" tIns="45719" rIns="91439" bIns="45719"/>
          <a:lstStyle/>
          <a:p>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Numéro de diapositive"/>
          <p:cNvSpPr txBox="1">
            <a:spLocks noGrp="1"/>
          </p:cNvSpPr>
          <p:nvPr>
            <p:ph type="sldNum" sz="quarter" idx="2"/>
          </p:nvPr>
        </p:nvSpPr>
        <p:spPr>
          <a:xfrm>
            <a:off x="11543667" y="6214617"/>
            <a:ext cx="259530" cy="256541"/>
          </a:xfrm>
          <a:prstGeom prst="rect">
            <a:avLst/>
          </a:prstGeom>
          <a:ln w="12700">
            <a:miter lim="400000"/>
          </a:ln>
        </p:spPr>
        <p:txBody>
          <a:bodyPr wrap="none" lIns="45719" rIns="45719">
            <a:spAutoFit/>
          </a:bodyPr>
          <a:lstStyle>
            <a:lvl1pPr algn="ctr">
              <a:defRPr sz="1100" b="1">
                <a:solidFill>
                  <a:schemeClr val="accent1"/>
                </a:solidFill>
                <a:latin typeface="Roboto Black"/>
                <a:ea typeface="Roboto Black"/>
                <a:cs typeface="Roboto Black"/>
                <a:sym typeface="Roboto Black"/>
              </a:defRPr>
            </a:lvl1pPr>
          </a:lstStyle>
          <a:p>
            <a:fld id="{86CB4B4D-7CA3-9044-876B-883B54F8677D}" type="slidenum">
              <a:t>‹N°›</a:t>
            </a:fld>
            <a:endParaRPr/>
          </a:p>
        </p:txBody>
      </p:sp>
      <p:grpSp>
        <p:nvGrpSpPr>
          <p:cNvPr id="23" name="Groupe 50"/>
          <p:cNvGrpSpPr/>
          <p:nvPr/>
        </p:nvGrpSpPr>
        <p:grpSpPr>
          <a:xfrm>
            <a:off x="694529" y="6148387"/>
            <a:ext cx="1216018" cy="360390"/>
            <a:chOff x="0" y="0"/>
            <a:chExt cx="1216016" cy="360388"/>
          </a:xfrm>
        </p:grpSpPr>
        <p:sp>
          <p:nvSpPr>
            <p:cNvPr id="3" name="Forme libre : forme 51"/>
            <p:cNvSpPr/>
            <p:nvPr/>
          </p:nvSpPr>
          <p:spPr>
            <a:xfrm>
              <a:off x="208062" y="0"/>
              <a:ext cx="308810" cy="240218"/>
            </a:xfrm>
            <a:custGeom>
              <a:avLst/>
              <a:gdLst/>
              <a:ahLst/>
              <a:cxnLst>
                <a:cxn ang="0">
                  <a:pos x="wd2" y="hd2"/>
                </a:cxn>
                <a:cxn ang="5400000">
                  <a:pos x="wd2" y="hd2"/>
                </a:cxn>
                <a:cxn ang="10800000">
                  <a:pos x="wd2" y="hd2"/>
                </a:cxn>
                <a:cxn ang="16200000">
                  <a:pos x="wd2" y="hd2"/>
                </a:cxn>
              </a:cxnLst>
              <a:rect l="0" t="0" r="r" b="b"/>
              <a:pathLst>
                <a:path w="21600" h="21600" extrusionOk="0">
                  <a:moveTo>
                    <a:pt x="4742" y="10693"/>
                  </a:moveTo>
                  <a:lnTo>
                    <a:pt x="10457" y="4410"/>
                  </a:lnTo>
                  <a:lnTo>
                    <a:pt x="17274" y="82"/>
                  </a:lnTo>
                  <a:lnTo>
                    <a:pt x="11652" y="6085"/>
                  </a:lnTo>
                  <a:cubicBezTo>
                    <a:pt x="11772" y="6336"/>
                    <a:pt x="11885" y="6590"/>
                    <a:pt x="11987" y="6852"/>
                  </a:cubicBezTo>
                  <a:lnTo>
                    <a:pt x="21600" y="0"/>
                  </a:lnTo>
                  <a:lnTo>
                    <a:pt x="12578" y="8861"/>
                  </a:lnTo>
                  <a:cubicBezTo>
                    <a:pt x="12732" y="9635"/>
                    <a:pt x="12813" y="10439"/>
                    <a:pt x="12813" y="11269"/>
                  </a:cubicBezTo>
                  <a:cubicBezTo>
                    <a:pt x="12813" y="16973"/>
                    <a:pt x="8961" y="21600"/>
                    <a:pt x="4210" y="21600"/>
                  </a:cubicBezTo>
                  <a:cubicBezTo>
                    <a:pt x="2680" y="21600"/>
                    <a:pt x="1245" y="21121"/>
                    <a:pt x="0" y="20283"/>
                  </a:cubicBezTo>
                  <a:lnTo>
                    <a:pt x="10038" y="13390"/>
                  </a:lnTo>
                  <a:lnTo>
                    <a:pt x="2770" y="20388"/>
                  </a:lnTo>
                  <a:cubicBezTo>
                    <a:pt x="3235" y="20504"/>
                    <a:pt x="3715" y="20568"/>
                    <a:pt x="4207" y="20568"/>
                  </a:cubicBezTo>
                  <a:cubicBezTo>
                    <a:pt x="8231" y="20568"/>
                    <a:pt x="11490" y="16405"/>
                    <a:pt x="11490" y="11269"/>
                  </a:cubicBezTo>
                  <a:cubicBezTo>
                    <a:pt x="11490" y="9631"/>
                    <a:pt x="11158" y="8094"/>
                    <a:pt x="10579" y="6762"/>
                  </a:cubicBezTo>
                  <a:lnTo>
                    <a:pt x="4745" y="10697"/>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4" name="Forme libre : forme 52"/>
            <p:cNvSpPr/>
            <p:nvPr/>
          </p:nvSpPr>
          <p:spPr>
            <a:xfrm>
              <a:off x="19217" y="10440"/>
              <a:ext cx="309225" cy="240510"/>
            </a:xfrm>
            <a:custGeom>
              <a:avLst/>
              <a:gdLst/>
              <a:ahLst/>
              <a:cxnLst>
                <a:cxn ang="0">
                  <a:pos x="wd2" y="hd2"/>
                </a:cxn>
                <a:cxn ang="5400000">
                  <a:pos x="wd2" y="hd2"/>
                </a:cxn>
                <a:cxn ang="10800000">
                  <a:pos x="wd2" y="hd2"/>
                </a:cxn>
                <a:cxn ang="16200000">
                  <a:pos x="wd2" y="hd2"/>
                </a:cxn>
              </a:cxnLst>
              <a:rect l="0" t="0" r="r" b="b"/>
              <a:pathLst>
                <a:path w="21600" h="21600" extrusionOk="0">
                  <a:moveTo>
                    <a:pt x="10989" y="14719"/>
                  </a:moveTo>
                  <a:cubicBezTo>
                    <a:pt x="10434" y="13408"/>
                    <a:pt x="10120" y="11910"/>
                    <a:pt x="10120" y="10314"/>
                  </a:cubicBezTo>
                  <a:cubicBezTo>
                    <a:pt x="10120" y="5185"/>
                    <a:pt x="13377" y="1027"/>
                    <a:pt x="17393" y="1027"/>
                  </a:cubicBezTo>
                  <a:cubicBezTo>
                    <a:pt x="17831" y="1027"/>
                    <a:pt x="18261" y="1076"/>
                    <a:pt x="18680" y="1173"/>
                  </a:cubicBezTo>
                  <a:lnTo>
                    <a:pt x="18735" y="1263"/>
                  </a:lnTo>
                  <a:lnTo>
                    <a:pt x="11512" y="8028"/>
                  </a:lnTo>
                  <a:lnTo>
                    <a:pt x="21600" y="1315"/>
                  </a:lnTo>
                  <a:cubicBezTo>
                    <a:pt x="20371" y="504"/>
                    <a:pt x="18895" y="0"/>
                    <a:pt x="17393" y="0"/>
                  </a:cubicBezTo>
                  <a:cubicBezTo>
                    <a:pt x="12648" y="0"/>
                    <a:pt x="8801" y="4621"/>
                    <a:pt x="8801" y="10318"/>
                  </a:cubicBezTo>
                  <a:cubicBezTo>
                    <a:pt x="8801" y="11129"/>
                    <a:pt x="8879" y="11921"/>
                    <a:pt x="9028" y="12679"/>
                  </a:cubicBezTo>
                  <a:lnTo>
                    <a:pt x="0" y="21480"/>
                  </a:lnTo>
                  <a:lnTo>
                    <a:pt x="9585" y="14625"/>
                  </a:lnTo>
                  <a:cubicBezTo>
                    <a:pt x="9705" y="14932"/>
                    <a:pt x="9832" y="15231"/>
                    <a:pt x="9975" y="15518"/>
                  </a:cubicBezTo>
                  <a:lnTo>
                    <a:pt x="3998" y="21600"/>
                  </a:lnTo>
                  <a:lnTo>
                    <a:pt x="11093" y="17158"/>
                  </a:lnTo>
                  <a:lnTo>
                    <a:pt x="16800" y="10677"/>
                  </a:lnTo>
                  <a:lnTo>
                    <a:pt x="10989" y="14715"/>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5" name="Forme libre : forme 53"/>
            <p:cNvSpPr/>
            <p:nvPr/>
          </p:nvSpPr>
          <p:spPr>
            <a:xfrm>
              <a:off x="136476" y="137974"/>
              <a:ext cx="170794" cy="11393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718" y="12909"/>
                  </a:lnTo>
                  <a:lnTo>
                    <a:pt x="21600" y="0"/>
                  </a:lnTo>
                  <a:lnTo>
                    <a:pt x="8464" y="15748"/>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6" name="Forme libre : forme 54"/>
            <p:cNvSpPr/>
            <p:nvPr/>
          </p:nvSpPr>
          <p:spPr>
            <a:xfrm>
              <a:off x="231107" y="0"/>
              <a:ext cx="167092" cy="10981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3185" y="5711"/>
                  </a:lnTo>
                  <a:lnTo>
                    <a:pt x="21600" y="0"/>
                  </a:lnTo>
                  <a:lnTo>
                    <a:pt x="15933" y="8665"/>
                  </a:lnTo>
                  <a:lnTo>
                    <a:pt x="0" y="2160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7" name="Forme libre : forme 55"/>
            <p:cNvSpPr/>
            <p:nvPr/>
          </p:nvSpPr>
          <p:spPr>
            <a:xfrm>
              <a:off x="-1" y="292045"/>
              <a:ext cx="58985" cy="674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341" y="0"/>
                  </a:lnTo>
                  <a:lnTo>
                    <a:pt x="10800" y="9940"/>
                  </a:lnTo>
                  <a:lnTo>
                    <a:pt x="17213" y="0"/>
                  </a:lnTo>
                  <a:lnTo>
                    <a:pt x="21600" y="0"/>
                  </a:lnTo>
                  <a:lnTo>
                    <a:pt x="21600" y="21600"/>
                  </a:lnTo>
                  <a:lnTo>
                    <a:pt x="17472" y="21600"/>
                  </a:lnTo>
                  <a:lnTo>
                    <a:pt x="17472" y="6329"/>
                  </a:lnTo>
                  <a:lnTo>
                    <a:pt x="10800" y="16323"/>
                  </a:lnTo>
                  <a:lnTo>
                    <a:pt x="10693" y="16323"/>
                  </a:lnTo>
                  <a:lnTo>
                    <a:pt x="4052" y="6396"/>
                  </a:lnTo>
                  <a:lnTo>
                    <a:pt x="4052"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8" name="Forme libre : forme 56"/>
            <p:cNvSpPr/>
            <p:nvPr/>
          </p:nvSpPr>
          <p:spPr>
            <a:xfrm>
              <a:off x="72703" y="292045"/>
              <a:ext cx="12701" cy="67429"/>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9" name="Forme libre : forme 57"/>
            <p:cNvSpPr/>
            <p:nvPr/>
          </p:nvSpPr>
          <p:spPr>
            <a:xfrm>
              <a:off x="99122" y="292045"/>
              <a:ext cx="51830" cy="674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403" y="0"/>
                  </a:lnTo>
                  <a:lnTo>
                    <a:pt x="16989" y="14418"/>
                  </a:lnTo>
                  <a:lnTo>
                    <a:pt x="16989" y="0"/>
                  </a:lnTo>
                  <a:lnTo>
                    <a:pt x="21600" y="0"/>
                  </a:lnTo>
                  <a:lnTo>
                    <a:pt x="21600" y="21600"/>
                  </a:lnTo>
                  <a:lnTo>
                    <a:pt x="17595" y="21600"/>
                  </a:lnTo>
                  <a:lnTo>
                    <a:pt x="4646" y="6756"/>
                  </a:lnTo>
                  <a:lnTo>
                    <a:pt x="4646"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0" name="Forme libre : forme 58"/>
            <p:cNvSpPr/>
            <p:nvPr/>
          </p:nvSpPr>
          <p:spPr>
            <a:xfrm>
              <a:off x="164844" y="292045"/>
              <a:ext cx="43677" cy="674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374" y="0"/>
                  </a:lnTo>
                  <a:lnTo>
                    <a:pt x="21374" y="3251"/>
                  </a:lnTo>
                  <a:lnTo>
                    <a:pt x="5575" y="3251"/>
                  </a:lnTo>
                  <a:lnTo>
                    <a:pt x="5575" y="9101"/>
                  </a:lnTo>
                  <a:lnTo>
                    <a:pt x="19563" y="9101"/>
                  </a:lnTo>
                  <a:lnTo>
                    <a:pt x="19563" y="12352"/>
                  </a:lnTo>
                  <a:lnTo>
                    <a:pt x="5575" y="12352"/>
                  </a:lnTo>
                  <a:lnTo>
                    <a:pt x="5575" y="18362"/>
                  </a:lnTo>
                  <a:lnTo>
                    <a:pt x="21600" y="18362"/>
                  </a:lnTo>
                  <a:lnTo>
                    <a:pt x="2160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1" name="Forme libre : forme 59"/>
            <p:cNvSpPr/>
            <p:nvPr/>
          </p:nvSpPr>
          <p:spPr>
            <a:xfrm>
              <a:off x="214593" y="291214"/>
              <a:ext cx="47046" cy="69175"/>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9"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2" name="Forme libre : forme 60"/>
            <p:cNvSpPr/>
            <p:nvPr/>
          </p:nvSpPr>
          <p:spPr>
            <a:xfrm>
              <a:off x="296537" y="292045"/>
              <a:ext cx="46630" cy="67429"/>
            </a:xfrm>
            <a:custGeom>
              <a:avLst/>
              <a:gdLst/>
              <a:ahLst/>
              <a:cxnLst>
                <a:cxn ang="0">
                  <a:pos x="wd2" y="hd2"/>
                </a:cxn>
                <a:cxn ang="5400000">
                  <a:pos x="wd2" y="hd2"/>
                </a:cxn>
                <a:cxn ang="10800000">
                  <a:pos x="wd2" y="hd2"/>
                </a:cxn>
                <a:cxn ang="16200000">
                  <a:pos x="wd2" y="hd2"/>
                </a:cxn>
              </a:cxnLst>
              <a:rect l="0" t="0" r="r" b="b"/>
              <a:pathLst>
                <a:path w="21600" h="21600" extrusionOk="0">
                  <a:moveTo>
                    <a:pt x="9866" y="11353"/>
                  </a:moveTo>
                  <a:cubicBezTo>
                    <a:pt x="13912" y="11353"/>
                    <a:pt x="16263" y="9714"/>
                    <a:pt x="16263" y="7315"/>
                  </a:cubicBezTo>
                  <a:lnTo>
                    <a:pt x="16263" y="7289"/>
                  </a:lnTo>
                  <a:cubicBezTo>
                    <a:pt x="16263" y="4690"/>
                    <a:pt x="13893" y="3278"/>
                    <a:pt x="9866" y="3278"/>
                  </a:cubicBezTo>
                  <a:lnTo>
                    <a:pt x="5279" y="3278"/>
                  </a:lnTo>
                  <a:lnTo>
                    <a:pt x="5279" y="11366"/>
                  </a:lnTo>
                  <a:lnTo>
                    <a:pt x="9866" y="11366"/>
                  </a:lnTo>
                  <a:close/>
                  <a:moveTo>
                    <a:pt x="19" y="0"/>
                  </a:moveTo>
                  <a:lnTo>
                    <a:pt x="10174" y="0"/>
                  </a:lnTo>
                  <a:cubicBezTo>
                    <a:pt x="17110" y="0"/>
                    <a:pt x="21600" y="2718"/>
                    <a:pt x="21600" y="7196"/>
                  </a:cubicBezTo>
                  <a:lnTo>
                    <a:pt x="21600" y="7249"/>
                  </a:lnTo>
                  <a:cubicBezTo>
                    <a:pt x="21600" y="12033"/>
                    <a:pt x="16436" y="14524"/>
                    <a:pt x="9846" y="14591"/>
                  </a:cubicBezTo>
                  <a:lnTo>
                    <a:pt x="5260" y="14591"/>
                  </a:lnTo>
                  <a:lnTo>
                    <a:pt x="5260"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3" name="Forme libre : forme 61"/>
            <p:cNvSpPr/>
            <p:nvPr/>
          </p:nvSpPr>
          <p:spPr>
            <a:xfrm>
              <a:off x="341502" y="291713"/>
              <a:ext cx="61356" cy="67803"/>
            </a:xfrm>
            <a:custGeom>
              <a:avLst/>
              <a:gdLst/>
              <a:ahLst/>
              <a:cxnLst>
                <a:cxn ang="0">
                  <a:pos x="wd2" y="hd2"/>
                </a:cxn>
                <a:cxn ang="5400000">
                  <a:pos x="wd2" y="hd2"/>
                </a:cxn>
                <a:cxn ang="10800000">
                  <a:pos x="wd2" y="hd2"/>
                </a:cxn>
                <a:cxn ang="16200000">
                  <a:pos x="wd2" y="hd2"/>
                </a:cxn>
              </a:cxnLst>
              <a:rect l="0" t="0" r="r" b="b"/>
              <a:pathLst>
                <a:path w="21600" h="21600" extrusionOk="0">
                  <a:moveTo>
                    <a:pt x="14190" y="13371"/>
                  </a:moveTo>
                  <a:lnTo>
                    <a:pt x="10734" y="4744"/>
                  </a:lnTo>
                  <a:lnTo>
                    <a:pt x="7293" y="13371"/>
                  </a:lnTo>
                  <a:lnTo>
                    <a:pt x="14190" y="13371"/>
                  </a:lnTo>
                  <a:close/>
                  <a:moveTo>
                    <a:pt x="8874" y="0"/>
                  </a:moveTo>
                  <a:lnTo>
                    <a:pt x="12740" y="0"/>
                  </a:lnTo>
                  <a:lnTo>
                    <a:pt x="21600" y="21600"/>
                  </a:lnTo>
                  <a:lnTo>
                    <a:pt x="17426" y="21600"/>
                  </a:lnTo>
                  <a:lnTo>
                    <a:pt x="15420" y="16538"/>
                  </a:lnTo>
                  <a:lnTo>
                    <a:pt x="6033" y="16538"/>
                  </a:lnTo>
                  <a:lnTo>
                    <a:pt x="4027" y="21600"/>
                  </a:lnTo>
                  <a:lnTo>
                    <a:pt x="0" y="21600"/>
                  </a:lnTo>
                  <a:lnTo>
                    <a:pt x="886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4" name="Forme libre : forme 62"/>
            <p:cNvSpPr/>
            <p:nvPr/>
          </p:nvSpPr>
          <p:spPr>
            <a:xfrm>
              <a:off x="411675" y="292045"/>
              <a:ext cx="50748" cy="67429"/>
            </a:xfrm>
            <a:custGeom>
              <a:avLst/>
              <a:gdLst/>
              <a:ahLst/>
              <a:cxnLst>
                <a:cxn ang="0">
                  <a:pos x="wd2" y="hd2"/>
                </a:cxn>
                <a:cxn ang="5400000">
                  <a:pos x="wd2" y="hd2"/>
                </a:cxn>
                <a:cxn ang="10800000">
                  <a:pos x="wd2" y="hd2"/>
                </a:cxn>
                <a:cxn ang="16200000">
                  <a:pos x="wd2" y="hd2"/>
                </a:cxn>
              </a:cxnLst>
              <a:rect l="0" t="0" r="r" b="b"/>
              <a:pathLst>
                <a:path w="21600" h="21600" extrusionOk="0">
                  <a:moveTo>
                    <a:pt x="10039" y="10767"/>
                  </a:moveTo>
                  <a:cubicBezTo>
                    <a:pt x="13792" y="10767"/>
                    <a:pt x="15881" y="9288"/>
                    <a:pt x="15881" y="7036"/>
                  </a:cubicBezTo>
                  <a:lnTo>
                    <a:pt x="15881" y="6969"/>
                  </a:lnTo>
                  <a:cubicBezTo>
                    <a:pt x="15881" y="4531"/>
                    <a:pt x="13757" y="3265"/>
                    <a:pt x="10127" y="3265"/>
                  </a:cubicBezTo>
                  <a:lnTo>
                    <a:pt x="4833" y="3265"/>
                  </a:lnTo>
                  <a:lnTo>
                    <a:pt x="4833" y="10767"/>
                  </a:lnTo>
                  <a:lnTo>
                    <a:pt x="10039" y="10767"/>
                  </a:lnTo>
                  <a:close/>
                  <a:moveTo>
                    <a:pt x="0" y="0"/>
                  </a:moveTo>
                  <a:lnTo>
                    <a:pt x="10552" y="0"/>
                  </a:lnTo>
                  <a:cubicBezTo>
                    <a:pt x="13881" y="0"/>
                    <a:pt x="16607" y="746"/>
                    <a:pt x="18342" y="2039"/>
                  </a:cubicBezTo>
                  <a:cubicBezTo>
                    <a:pt x="19883" y="3185"/>
                    <a:pt x="20768" y="4810"/>
                    <a:pt x="20768" y="6796"/>
                  </a:cubicBezTo>
                  <a:lnTo>
                    <a:pt x="20768" y="6916"/>
                  </a:lnTo>
                  <a:cubicBezTo>
                    <a:pt x="20768" y="10247"/>
                    <a:pt x="18271" y="12312"/>
                    <a:pt x="14713" y="13245"/>
                  </a:cubicBezTo>
                  <a:lnTo>
                    <a:pt x="21600" y="21600"/>
                  </a:lnTo>
                  <a:lnTo>
                    <a:pt x="16023" y="21600"/>
                  </a:lnTo>
                  <a:lnTo>
                    <a:pt x="9809" y="13951"/>
                  </a:lnTo>
                  <a:cubicBezTo>
                    <a:pt x="9809" y="13951"/>
                    <a:pt x="9596" y="13978"/>
                    <a:pt x="9507" y="13978"/>
                  </a:cubicBezTo>
                  <a:lnTo>
                    <a:pt x="4833" y="13978"/>
                  </a:lnTo>
                  <a:lnTo>
                    <a:pt x="4833" y="21600"/>
                  </a:lnTo>
                  <a:lnTo>
                    <a:pt x="0" y="2160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5" name="Forme libre : forme 63"/>
            <p:cNvSpPr/>
            <p:nvPr/>
          </p:nvSpPr>
          <p:spPr>
            <a:xfrm>
              <a:off x="471733" y="292045"/>
              <a:ext cx="12701" cy="67429"/>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6" name="Forme libre : forme 64"/>
            <p:cNvSpPr/>
            <p:nvPr/>
          </p:nvSpPr>
          <p:spPr>
            <a:xfrm>
              <a:off x="493245" y="291214"/>
              <a:ext cx="47046" cy="69175"/>
            </a:xfrm>
            <a:custGeom>
              <a:avLst/>
              <a:gdLst/>
              <a:ahLst/>
              <a:cxnLst>
                <a:cxn ang="0">
                  <a:pos x="wd2" y="hd2"/>
                </a:cxn>
                <a:cxn ang="5400000">
                  <a:pos x="wd2" y="hd2"/>
                </a:cxn>
                <a:cxn ang="10800000">
                  <a:pos x="wd2" y="hd2"/>
                </a:cxn>
                <a:cxn ang="16200000">
                  <a:pos x="wd2" y="hd2"/>
                </a:cxn>
              </a:cxnLst>
              <a:rect l="0" t="0" r="r" b="b"/>
              <a:pathLst>
                <a:path w="21600" h="21600" extrusionOk="0">
                  <a:moveTo>
                    <a:pt x="0" y="18548"/>
                  </a:moveTo>
                  <a:lnTo>
                    <a:pt x="3151" y="15937"/>
                  </a:lnTo>
                  <a:cubicBezTo>
                    <a:pt x="5481" y="17353"/>
                    <a:pt x="8098" y="18431"/>
                    <a:pt x="11421" y="18431"/>
                  </a:cubicBezTo>
                  <a:cubicBezTo>
                    <a:pt x="14438" y="18431"/>
                    <a:pt x="16367" y="17314"/>
                    <a:pt x="16367" y="15755"/>
                  </a:cubicBezTo>
                  <a:lnTo>
                    <a:pt x="16367" y="15729"/>
                  </a:lnTo>
                  <a:cubicBezTo>
                    <a:pt x="16367" y="14404"/>
                    <a:pt x="15336" y="13534"/>
                    <a:pt x="10351" y="12300"/>
                  </a:cubicBezTo>
                  <a:cubicBezTo>
                    <a:pt x="4373" y="10794"/>
                    <a:pt x="1260" y="9326"/>
                    <a:pt x="1260" y="5962"/>
                  </a:cubicBezTo>
                  <a:lnTo>
                    <a:pt x="1260" y="5897"/>
                  </a:lnTo>
                  <a:cubicBezTo>
                    <a:pt x="1260" y="2442"/>
                    <a:pt x="5405" y="0"/>
                    <a:pt x="11249" y="0"/>
                  </a:cubicBezTo>
                  <a:cubicBezTo>
                    <a:pt x="14897" y="0"/>
                    <a:pt x="18258" y="779"/>
                    <a:pt x="21142" y="2468"/>
                  </a:cubicBezTo>
                  <a:lnTo>
                    <a:pt x="18181" y="5143"/>
                  </a:lnTo>
                  <a:cubicBezTo>
                    <a:pt x="16023" y="3974"/>
                    <a:pt x="13636" y="3156"/>
                    <a:pt x="11115" y="3156"/>
                  </a:cubicBezTo>
                  <a:cubicBezTo>
                    <a:pt x="8288" y="3156"/>
                    <a:pt x="6531" y="4208"/>
                    <a:pt x="6531" y="5598"/>
                  </a:cubicBezTo>
                  <a:lnTo>
                    <a:pt x="6531" y="5624"/>
                  </a:lnTo>
                  <a:cubicBezTo>
                    <a:pt x="6531" y="7092"/>
                    <a:pt x="7697" y="7884"/>
                    <a:pt x="13044" y="9261"/>
                  </a:cubicBezTo>
                  <a:cubicBezTo>
                    <a:pt x="18888" y="10767"/>
                    <a:pt x="21600" y="12391"/>
                    <a:pt x="21600" y="15456"/>
                  </a:cubicBezTo>
                  <a:lnTo>
                    <a:pt x="21600" y="15521"/>
                  </a:lnTo>
                  <a:cubicBezTo>
                    <a:pt x="21600" y="19223"/>
                    <a:pt x="17284" y="21600"/>
                    <a:pt x="11382" y="21600"/>
                  </a:cubicBezTo>
                  <a:cubicBezTo>
                    <a:pt x="7334" y="21600"/>
                    <a:pt x="3419" y="20665"/>
                    <a:pt x="0" y="18561"/>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7" name="Forme libre : forme 65"/>
            <p:cNvSpPr/>
            <p:nvPr/>
          </p:nvSpPr>
          <p:spPr>
            <a:xfrm>
              <a:off x="630234" y="106069"/>
              <a:ext cx="12701" cy="177242"/>
            </a:xfrm>
            <a:prstGeom prst="rect">
              <a:avLst/>
            </a:pr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8" name="Forme libre : forme 66"/>
            <p:cNvSpPr/>
            <p:nvPr/>
          </p:nvSpPr>
          <p:spPr>
            <a:xfrm>
              <a:off x="736331" y="117383"/>
              <a:ext cx="93301" cy="139889"/>
            </a:xfrm>
            <a:custGeom>
              <a:avLst/>
              <a:gdLst/>
              <a:ahLst/>
              <a:cxnLst>
                <a:cxn ang="0">
                  <a:pos x="wd2" y="hd2"/>
                </a:cxn>
                <a:cxn ang="5400000">
                  <a:pos x="wd2" y="hd2"/>
                </a:cxn>
                <a:cxn ang="10800000">
                  <a:pos x="wd2" y="hd2"/>
                </a:cxn>
                <a:cxn ang="16200000">
                  <a:pos x="wd2" y="hd2"/>
                </a:cxn>
              </a:cxnLst>
              <a:rect l="0" t="0" r="r" b="b"/>
              <a:pathLst>
                <a:path w="21600" h="21600" extrusionOk="0">
                  <a:moveTo>
                    <a:pt x="21600" y="6249"/>
                  </a:moveTo>
                  <a:cubicBezTo>
                    <a:pt x="21600" y="9917"/>
                    <a:pt x="17652" y="12563"/>
                    <a:pt x="11315" y="12563"/>
                  </a:cubicBezTo>
                  <a:lnTo>
                    <a:pt x="3804" y="12563"/>
                  </a:lnTo>
                  <a:lnTo>
                    <a:pt x="3804" y="21600"/>
                  </a:lnTo>
                  <a:lnTo>
                    <a:pt x="0" y="21600"/>
                  </a:lnTo>
                  <a:lnTo>
                    <a:pt x="0" y="0"/>
                  </a:lnTo>
                  <a:lnTo>
                    <a:pt x="11306" y="0"/>
                  </a:lnTo>
                  <a:cubicBezTo>
                    <a:pt x="17642" y="0"/>
                    <a:pt x="21590" y="2614"/>
                    <a:pt x="21590" y="6249"/>
                  </a:cubicBezTo>
                  <a:moveTo>
                    <a:pt x="3804" y="2293"/>
                  </a:moveTo>
                  <a:lnTo>
                    <a:pt x="3804" y="10277"/>
                  </a:lnTo>
                  <a:lnTo>
                    <a:pt x="11219" y="10277"/>
                  </a:lnTo>
                  <a:cubicBezTo>
                    <a:pt x="15456" y="10277"/>
                    <a:pt x="17652" y="8607"/>
                    <a:pt x="17652" y="6282"/>
                  </a:cubicBezTo>
                  <a:cubicBezTo>
                    <a:pt x="17652" y="3956"/>
                    <a:pt x="15456" y="2293"/>
                    <a:pt x="11219" y="2293"/>
                  </a:cubicBezTo>
                  <a:lnTo>
                    <a:pt x="3804" y="2293"/>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19" name="Forme libre : forme 67"/>
            <p:cNvSpPr/>
            <p:nvPr/>
          </p:nvSpPr>
          <p:spPr>
            <a:xfrm>
              <a:off x="840488" y="115096"/>
              <a:ext cx="96004" cy="144506"/>
            </a:xfrm>
            <a:custGeom>
              <a:avLst/>
              <a:gdLst/>
              <a:ahLst/>
              <a:cxnLst>
                <a:cxn ang="0">
                  <a:pos x="wd2" y="hd2"/>
                </a:cxn>
                <a:cxn ang="5400000">
                  <a:pos x="wd2" y="hd2"/>
                </a:cxn>
                <a:cxn ang="10800000">
                  <a:pos x="wd2" y="hd2"/>
                </a:cxn>
                <a:cxn ang="16200000">
                  <a:pos x="wd2" y="hd2"/>
                </a:cxn>
              </a:cxnLst>
              <a:rect l="0" t="0" r="r" b="b"/>
              <a:pathLst>
                <a:path w="21600" h="21600" extrusionOk="0">
                  <a:moveTo>
                    <a:pt x="21235" y="3544"/>
                  </a:moveTo>
                  <a:lnTo>
                    <a:pt x="18530" y="4906"/>
                  </a:lnTo>
                  <a:cubicBezTo>
                    <a:pt x="16874" y="3227"/>
                    <a:pt x="14216" y="2276"/>
                    <a:pt x="11371" y="2276"/>
                  </a:cubicBezTo>
                  <a:cubicBezTo>
                    <a:pt x="8526" y="2276"/>
                    <a:pt x="5831" y="3258"/>
                    <a:pt x="5831" y="5316"/>
                  </a:cubicBezTo>
                  <a:cubicBezTo>
                    <a:pt x="5831" y="7219"/>
                    <a:pt x="8011" y="7915"/>
                    <a:pt x="10856" y="8829"/>
                  </a:cubicBezTo>
                  <a:lnTo>
                    <a:pt x="14310" y="9942"/>
                  </a:lnTo>
                  <a:cubicBezTo>
                    <a:pt x="18858" y="11397"/>
                    <a:pt x="21600" y="12951"/>
                    <a:pt x="21600" y="15768"/>
                  </a:cubicBezTo>
                  <a:cubicBezTo>
                    <a:pt x="21600" y="19281"/>
                    <a:pt x="17295" y="21600"/>
                    <a:pt x="11511" y="21600"/>
                  </a:cubicBezTo>
                  <a:cubicBezTo>
                    <a:pt x="6542" y="21600"/>
                    <a:pt x="2415" y="19853"/>
                    <a:pt x="0" y="17098"/>
                  </a:cubicBezTo>
                  <a:lnTo>
                    <a:pt x="2752" y="15737"/>
                  </a:lnTo>
                  <a:cubicBezTo>
                    <a:pt x="4642" y="17670"/>
                    <a:pt x="7440" y="19318"/>
                    <a:pt x="11464" y="19318"/>
                  </a:cubicBezTo>
                  <a:cubicBezTo>
                    <a:pt x="15161" y="19318"/>
                    <a:pt x="17763" y="17956"/>
                    <a:pt x="17763" y="15836"/>
                  </a:cubicBezTo>
                  <a:cubicBezTo>
                    <a:pt x="17763" y="13903"/>
                    <a:pt x="15629" y="13144"/>
                    <a:pt x="12550" y="12162"/>
                  </a:cubicBezTo>
                  <a:lnTo>
                    <a:pt x="9050" y="11055"/>
                  </a:lnTo>
                  <a:cubicBezTo>
                    <a:pt x="5409" y="9880"/>
                    <a:pt x="1993" y="8394"/>
                    <a:pt x="1993" y="5447"/>
                  </a:cubicBezTo>
                  <a:cubicBezTo>
                    <a:pt x="1993" y="2120"/>
                    <a:pt x="6355" y="0"/>
                    <a:pt x="11418" y="0"/>
                  </a:cubicBezTo>
                  <a:cubicBezTo>
                    <a:pt x="15676" y="0"/>
                    <a:pt x="19279" y="1486"/>
                    <a:pt x="21226" y="3550"/>
                  </a:cubicBezTo>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0" name="Forme libre : forme 68"/>
            <p:cNvSpPr/>
            <p:nvPr/>
          </p:nvSpPr>
          <p:spPr>
            <a:xfrm>
              <a:off x="965692" y="117383"/>
              <a:ext cx="82320" cy="1398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19313"/>
                  </a:lnTo>
                  <a:lnTo>
                    <a:pt x="4311" y="19313"/>
                  </a:lnTo>
                  <a:lnTo>
                    <a:pt x="4311" y="0"/>
                  </a:lnTo>
                  <a:lnTo>
                    <a:pt x="0" y="0"/>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1" name="Forme libre : forme 69"/>
            <p:cNvSpPr/>
            <p:nvPr/>
          </p:nvSpPr>
          <p:spPr>
            <a:xfrm>
              <a:off x="1073342" y="116344"/>
              <a:ext cx="142675" cy="140470"/>
            </a:xfrm>
            <a:custGeom>
              <a:avLst/>
              <a:gdLst/>
              <a:ahLst/>
              <a:cxnLst>
                <a:cxn ang="0">
                  <a:pos x="wd2" y="hd2"/>
                </a:cxn>
                <a:cxn ang="5400000">
                  <a:pos x="wd2" y="hd2"/>
                </a:cxn>
                <a:cxn ang="10800000">
                  <a:pos x="wd2" y="hd2"/>
                </a:cxn>
                <a:cxn ang="16200000">
                  <a:pos x="wd2" y="hd2"/>
                </a:cxn>
              </a:cxnLst>
              <a:rect l="0" t="0" r="r" b="b"/>
              <a:pathLst>
                <a:path w="21600" h="21600" extrusionOk="0">
                  <a:moveTo>
                    <a:pt x="20989" y="8110"/>
                  </a:moveTo>
                  <a:cubicBezTo>
                    <a:pt x="20548" y="6460"/>
                    <a:pt x="19723" y="4970"/>
                    <a:pt x="18602" y="3742"/>
                  </a:cubicBezTo>
                  <a:lnTo>
                    <a:pt x="20989" y="1362"/>
                  </a:lnTo>
                  <a:lnTo>
                    <a:pt x="20989" y="8117"/>
                  </a:lnTo>
                  <a:close/>
                  <a:moveTo>
                    <a:pt x="20989" y="20391"/>
                  </a:moveTo>
                  <a:lnTo>
                    <a:pt x="18540" y="17941"/>
                  </a:lnTo>
                  <a:cubicBezTo>
                    <a:pt x="19692" y="16701"/>
                    <a:pt x="20542" y="15185"/>
                    <a:pt x="20989" y="13496"/>
                  </a:cubicBezTo>
                  <a:lnTo>
                    <a:pt x="20989" y="20391"/>
                  </a:lnTo>
                  <a:close/>
                  <a:moveTo>
                    <a:pt x="13527" y="20954"/>
                  </a:moveTo>
                  <a:cubicBezTo>
                    <a:pt x="15214" y="20506"/>
                    <a:pt x="16726" y="19656"/>
                    <a:pt x="17973" y="18504"/>
                  </a:cubicBezTo>
                  <a:lnTo>
                    <a:pt x="20422" y="20954"/>
                  </a:lnTo>
                  <a:lnTo>
                    <a:pt x="13527" y="20954"/>
                  </a:lnTo>
                  <a:close/>
                  <a:moveTo>
                    <a:pt x="5113" y="18869"/>
                  </a:moveTo>
                  <a:lnTo>
                    <a:pt x="10857" y="15050"/>
                  </a:lnTo>
                  <a:cubicBezTo>
                    <a:pt x="10787" y="15050"/>
                    <a:pt x="10731" y="15038"/>
                    <a:pt x="10661" y="15038"/>
                  </a:cubicBezTo>
                  <a:cubicBezTo>
                    <a:pt x="8420" y="15038"/>
                    <a:pt x="6455" y="16214"/>
                    <a:pt x="5340" y="17980"/>
                  </a:cubicBezTo>
                  <a:lnTo>
                    <a:pt x="5069" y="18830"/>
                  </a:lnTo>
                  <a:cubicBezTo>
                    <a:pt x="5025" y="18798"/>
                    <a:pt x="4981" y="18760"/>
                    <a:pt x="4937" y="18722"/>
                  </a:cubicBezTo>
                  <a:cubicBezTo>
                    <a:pt x="4937" y="18728"/>
                    <a:pt x="4931" y="18734"/>
                    <a:pt x="4925" y="18741"/>
                  </a:cubicBezTo>
                  <a:lnTo>
                    <a:pt x="4402" y="18344"/>
                  </a:lnTo>
                  <a:cubicBezTo>
                    <a:pt x="4402" y="18344"/>
                    <a:pt x="4414" y="18319"/>
                    <a:pt x="4421" y="18312"/>
                  </a:cubicBezTo>
                  <a:cubicBezTo>
                    <a:pt x="4345" y="18248"/>
                    <a:pt x="4263" y="18191"/>
                    <a:pt x="4194" y="18127"/>
                  </a:cubicBezTo>
                  <a:lnTo>
                    <a:pt x="5082" y="17238"/>
                  </a:lnTo>
                  <a:cubicBezTo>
                    <a:pt x="6341" y="15524"/>
                    <a:pt x="8363" y="14398"/>
                    <a:pt x="10661" y="14398"/>
                  </a:cubicBezTo>
                  <a:cubicBezTo>
                    <a:pt x="11235" y="14398"/>
                    <a:pt x="11789" y="14487"/>
                    <a:pt x="12318" y="14615"/>
                  </a:cubicBezTo>
                  <a:cubicBezTo>
                    <a:pt x="11316" y="13650"/>
                    <a:pt x="10680" y="12306"/>
                    <a:pt x="10680" y="10803"/>
                  </a:cubicBezTo>
                  <a:cubicBezTo>
                    <a:pt x="10680" y="9147"/>
                    <a:pt x="11436" y="7669"/>
                    <a:pt x="12620" y="6690"/>
                  </a:cubicBezTo>
                  <a:lnTo>
                    <a:pt x="10794" y="915"/>
                  </a:lnTo>
                  <a:cubicBezTo>
                    <a:pt x="10794" y="915"/>
                    <a:pt x="10806" y="915"/>
                    <a:pt x="10819" y="915"/>
                  </a:cubicBezTo>
                  <a:cubicBezTo>
                    <a:pt x="13369" y="915"/>
                    <a:pt x="15693" y="1893"/>
                    <a:pt x="17450" y="3480"/>
                  </a:cubicBezTo>
                  <a:lnTo>
                    <a:pt x="15385" y="5539"/>
                  </a:lnTo>
                  <a:cubicBezTo>
                    <a:pt x="14339" y="5661"/>
                    <a:pt x="13395" y="6083"/>
                    <a:pt x="12626" y="6716"/>
                  </a:cubicBezTo>
                  <a:lnTo>
                    <a:pt x="12828" y="7343"/>
                  </a:lnTo>
                  <a:cubicBezTo>
                    <a:pt x="11896" y="8200"/>
                    <a:pt x="11304" y="9434"/>
                    <a:pt x="11304" y="10797"/>
                  </a:cubicBezTo>
                  <a:cubicBezTo>
                    <a:pt x="11304" y="13125"/>
                    <a:pt x="13010" y="15069"/>
                    <a:pt x="15240" y="15434"/>
                  </a:cubicBezTo>
                  <a:lnTo>
                    <a:pt x="15454" y="16067"/>
                  </a:lnTo>
                  <a:cubicBezTo>
                    <a:pt x="15454" y="16067"/>
                    <a:pt x="15510" y="16067"/>
                    <a:pt x="15536" y="16074"/>
                  </a:cubicBezTo>
                  <a:lnTo>
                    <a:pt x="17513" y="18050"/>
                  </a:lnTo>
                  <a:cubicBezTo>
                    <a:pt x="17343" y="18210"/>
                    <a:pt x="17167" y="18357"/>
                    <a:pt x="16984" y="18504"/>
                  </a:cubicBezTo>
                  <a:lnTo>
                    <a:pt x="16455" y="18914"/>
                  </a:lnTo>
                  <a:lnTo>
                    <a:pt x="16455" y="18901"/>
                  </a:lnTo>
                  <a:cubicBezTo>
                    <a:pt x="16386" y="18946"/>
                    <a:pt x="16335" y="18990"/>
                    <a:pt x="16272" y="19029"/>
                  </a:cubicBezTo>
                  <a:lnTo>
                    <a:pt x="15989" y="18018"/>
                  </a:lnTo>
                  <a:cubicBezTo>
                    <a:pt x="14918" y="16291"/>
                    <a:pt x="13042" y="15133"/>
                    <a:pt x="10888" y="15050"/>
                  </a:cubicBezTo>
                  <a:lnTo>
                    <a:pt x="16254" y="19048"/>
                  </a:lnTo>
                  <a:cubicBezTo>
                    <a:pt x="14692" y="20078"/>
                    <a:pt x="12821" y="20685"/>
                    <a:pt x="10806" y="20685"/>
                  </a:cubicBezTo>
                  <a:cubicBezTo>
                    <a:pt x="8678" y="20685"/>
                    <a:pt x="6713" y="20007"/>
                    <a:pt x="5101" y="18862"/>
                  </a:cubicBezTo>
                  <a:moveTo>
                    <a:pt x="1348" y="20948"/>
                  </a:moveTo>
                  <a:lnTo>
                    <a:pt x="3734" y="18568"/>
                  </a:lnTo>
                  <a:cubicBezTo>
                    <a:pt x="4962" y="19681"/>
                    <a:pt x="6449" y="20513"/>
                    <a:pt x="8105" y="20948"/>
                  </a:cubicBezTo>
                  <a:lnTo>
                    <a:pt x="1354" y="20948"/>
                  </a:lnTo>
                  <a:close/>
                  <a:moveTo>
                    <a:pt x="642" y="20238"/>
                  </a:moveTo>
                  <a:lnTo>
                    <a:pt x="642" y="13496"/>
                  </a:lnTo>
                  <a:cubicBezTo>
                    <a:pt x="1083" y="15146"/>
                    <a:pt x="1908" y="16637"/>
                    <a:pt x="3029" y="17858"/>
                  </a:cubicBezTo>
                  <a:lnTo>
                    <a:pt x="642" y="20238"/>
                  </a:lnTo>
                  <a:close/>
                  <a:moveTo>
                    <a:pt x="642" y="1202"/>
                  </a:moveTo>
                  <a:lnTo>
                    <a:pt x="3092" y="3652"/>
                  </a:lnTo>
                  <a:cubicBezTo>
                    <a:pt x="1940" y="4893"/>
                    <a:pt x="1089" y="6409"/>
                    <a:pt x="642" y="8091"/>
                  </a:cubicBezTo>
                  <a:lnTo>
                    <a:pt x="642" y="1202"/>
                  </a:lnTo>
                  <a:close/>
                  <a:moveTo>
                    <a:pt x="8105" y="640"/>
                  </a:moveTo>
                  <a:cubicBezTo>
                    <a:pt x="6417" y="1087"/>
                    <a:pt x="4899" y="1938"/>
                    <a:pt x="3659" y="3089"/>
                  </a:cubicBezTo>
                  <a:lnTo>
                    <a:pt x="1209" y="640"/>
                  </a:lnTo>
                  <a:lnTo>
                    <a:pt x="8105" y="640"/>
                  </a:lnTo>
                  <a:close/>
                  <a:moveTo>
                    <a:pt x="4106" y="3531"/>
                  </a:moveTo>
                  <a:cubicBezTo>
                    <a:pt x="5857" y="1919"/>
                    <a:pt x="8180" y="921"/>
                    <a:pt x="10737" y="902"/>
                  </a:cubicBezTo>
                  <a:lnTo>
                    <a:pt x="8577" y="7739"/>
                  </a:lnTo>
                  <a:lnTo>
                    <a:pt x="8319" y="7739"/>
                  </a:lnTo>
                  <a:lnTo>
                    <a:pt x="4106" y="3531"/>
                  </a:lnTo>
                  <a:close/>
                  <a:moveTo>
                    <a:pt x="6077" y="11193"/>
                  </a:moveTo>
                  <a:lnTo>
                    <a:pt x="7210" y="12012"/>
                  </a:lnTo>
                  <a:lnTo>
                    <a:pt x="6442" y="14443"/>
                  </a:lnTo>
                  <a:lnTo>
                    <a:pt x="3476" y="17411"/>
                  </a:lnTo>
                  <a:cubicBezTo>
                    <a:pt x="1971" y="15748"/>
                    <a:pt x="1026" y="13579"/>
                    <a:pt x="932" y="11193"/>
                  </a:cubicBezTo>
                  <a:lnTo>
                    <a:pt x="6083" y="11193"/>
                  </a:lnTo>
                  <a:close/>
                  <a:moveTo>
                    <a:pt x="1392" y="7746"/>
                  </a:moveTo>
                  <a:cubicBezTo>
                    <a:pt x="1839" y="6377"/>
                    <a:pt x="2582" y="5136"/>
                    <a:pt x="3539" y="4100"/>
                  </a:cubicBezTo>
                  <a:lnTo>
                    <a:pt x="7185" y="7746"/>
                  </a:lnTo>
                  <a:lnTo>
                    <a:pt x="1392" y="7746"/>
                  </a:lnTo>
                  <a:close/>
                  <a:moveTo>
                    <a:pt x="4981" y="10394"/>
                  </a:moveTo>
                  <a:lnTo>
                    <a:pt x="926" y="10394"/>
                  </a:lnTo>
                  <a:cubicBezTo>
                    <a:pt x="963" y="9486"/>
                    <a:pt x="1115" y="8609"/>
                    <a:pt x="1379" y="7778"/>
                  </a:cubicBezTo>
                  <a:lnTo>
                    <a:pt x="4981" y="10394"/>
                  </a:lnTo>
                  <a:close/>
                  <a:moveTo>
                    <a:pt x="16776" y="5539"/>
                  </a:moveTo>
                  <a:lnTo>
                    <a:pt x="18149" y="4170"/>
                  </a:lnTo>
                  <a:cubicBezTo>
                    <a:pt x="18993" y="5104"/>
                    <a:pt x="19654" y="6198"/>
                    <a:pt x="20095" y="7400"/>
                  </a:cubicBezTo>
                  <a:cubicBezTo>
                    <a:pt x="19270" y="6409"/>
                    <a:pt x="18111" y="5731"/>
                    <a:pt x="16776" y="5533"/>
                  </a:cubicBezTo>
                  <a:moveTo>
                    <a:pt x="16575" y="10387"/>
                  </a:moveTo>
                  <a:lnTo>
                    <a:pt x="19799" y="8027"/>
                  </a:lnTo>
                  <a:cubicBezTo>
                    <a:pt x="20290" y="8699"/>
                    <a:pt x="20599" y="9511"/>
                    <a:pt x="20674" y="10387"/>
                  </a:cubicBezTo>
                  <a:lnTo>
                    <a:pt x="16575" y="10387"/>
                  </a:lnTo>
                  <a:close/>
                  <a:moveTo>
                    <a:pt x="14572" y="7733"/>
                  </a:moveTo>
                  <a:lnTo>
                    <a:pt x="16209" y="6102"/>
                  </a:lnTo>
                  <a:cubicBezTo>
                    <a:pt x="17551" y="6160"/>
                    <a:pt x="18741" y="6780"/>
                    <a:pt x="19560" y="7733"/>
                  </a:cubicBezTo>
                  <a:lnTo>
                    <a:pt x="14572" y="7733"/>
                  </a:lnTo>
                  <a:close/>
                  <a:moveTo>
                    <a:pt x="13155" y="7733"/>
                  </a:moveTo>
                  <a:lnTo>
                    <a:pt x="12941" y="7733"/>
                  </a:lnTo>
                  <a:lnTo>
                    <a:pt x="12815" y="7343"/>
                  </a:lnTo>
                  <a:cubicBezTo>
                    <a:pt x="13313" y="6889"/>
                    <a:pt x="13905" y="6543"/>
                    <a:pt x="14553" y="6332"/>
                  </a:cubicBezTo>
                  <a:lnTo>
                    <a:pt x="13149" y="7733"/>
                  </a:lnTo>
                  <a:close/>
                  <a:moveTo>
                    <a:pt x="20089" y="14168"/>
                  </a:moveTo>
                  <a:cubicBezTo>
                    <a:pt x="19635" y="15402"/>
                    <a:pt x="18955" y="16528"/>
                    <a:pt x="18073" y="17474"/>
                  </a:cubicBezTo>
                  <a:lnTo>
                    <a:pt x="16644" y="16042"/>
                  </a:lnTo>
                  <a:cubicBezTo>
                    <a:pt x="18029" y="15875"/>
                    <a:pt x="19245" y="15185"/>
                    <a:pt x="20089" y="14161"/>
                  </a:cubicBezTo>
                  <a:moveTo>
                    <a:pt x="16071" y="15472"/>
                  </a:moveTo>
                  <a:lnTo>
                    <a:pt x="14969" y="14372"/>
                  </a:lnTo>
                  <a:lnTo>
                    <a:pt x="14314" y="12031"/>
                  </a:lnTo>
                  <a:lnTo>
                    <a:pt x="15479" y="11181"/>
                  </a:lnTo>
                  <a:lnTo>
                    <a:pt x="20668" y="11181"/>
                  </a:lnTo>
                  <a:cubicBezTo>
                    <a:pt x="20467" y="13560"/>
                    <a:pt x="18495" y="15434"/>
                    <a:pt x="16071" y="15472"/>
                  </a:cubicBezTo>
                  <a:moveTo>
                    <a:pt x="20265" y="627"/>
                  </a:moveTo>
                  <a:lnTo>
                    <a:pt x="17878" y="3006"/>
                  </a:lnTo>
                  <a:cubicBezTo>
                    <a:pt x="16650" y="1893"/>
                    <a:pt x="15158" y="1062"/>
                    <a:pt x="13508" y="627"/>
                  </a:cubicBezTo>
                  <a:lnTo>
                    <a:pt x="20265" y="627"/>
                  </a:lnTo>
                  <a:close/>
                  <a:moveTo>
                    <a:pt x="13" y="0"/>
                  </a:moveTo>
                  <a:lnTo>
                    <a:pt x="13" y="20877"/>
                  </a:lnTo>
                  <a:lnTo>
                    <a:pt x="0" y="20890"/>
                  </a:lnTo>
                  <a:lnTo>
                    <a:pt x="13" y="20903"/>
                  </a:lnTo>
                  <a:lnTo>
                    <a:pt x="13" y="21587"/>
                  </a:lnTo>
                  <a:lnTo>
                    <a:pt x="693" y="21587"/>
                  </a:lnTo>
                  <a:lnTo>
                    <a:pt x="705" y="21600"/>
                  </a:lnTo>
                  <a:lnTo>
                    <a:pt x="718" y="21587"/>
                  </a:lnTo>
                  <a:lnTo>
                    <a:pt x="21600" y="21587"/>
                  </a:lnTo>
                  <a:lnTo>
                    <a:pt x="21600" y="26"/>
                  </a:lnTo>
                  <a:lnTo>
                    <a:pt x="13" y="26"/>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sp>
          <p:nvSpPr>
            <p:cNvPr id="22" name="Forme libre : forme 70"/>
            <p:cNvSpPr/>
            <p:nvPr/>
          </p:nvSpPr>
          <p:spPr>
            <a:xfrm>
              <a:off x="1168300" y="215648"/>
              <a:ext cx="12701" cy="12701"/>
            </a:xfrm>
            <a:custGeom>
              <a:avLst/>
              <a:gdLst/>
              <a:ahLst/>
              <a:cxnLst>
                <a:cxn ang="0">
                  <a:pos x="wd2" y="hd2"/>
                </a:cxn>
                <a:cxn ang="5400000">
                  <a:pos x="wd2" y="hd2"/>
                </a:cxn>
                <a:cxn ang="10800000">
                  <a:pos x="wd2" y="hd2"/>
                </a:cxn>
                <a:cxn ang="16200000">
                  <a:pos x="wd2" y="hd2"/>
                </a:cxn>
              </a:cxnLst>
              <a:rect l="0" t="0" r="r" b="b"/>
              <a:pathLst>
                <a:path w="21600" h="21600" extrusionOk="0">
                  <a:moveTo>
                    <a:pt x="17036" y="3601"/>
                  </a:moveTo>
                  <a:cubicBezTo>
                    <a:pt x="11255" y="2945"/>
                    <a:pt x="5781" y="983"/>
                    <a:pt x="0" y="0"/>
                  </a:cubicBezTo>
                  <a:cubicBezTo>
                    <a:pt x="7605" y="6872"/>
                    <a:pt x="14602" y="14075"/>
                    <a:pt x="21600" y="21600"/>
                  </a:cubicBezTo>
                  <a:lnTo>
                    <a:pt x="16733" y="3601"/>
                  </a:lnTo>
                  <a:close/>
                </a:path>
              </a:pathLst>
            </a:custGeom>
            <a:solidFill>
              <a:schemeClr val="accent1"/>
            </a:solidFill>
            <a:ln w="12700" cap="flat">
              <a:noFill/>
              <a:miter lim="400000"/>
            </a:ln>
            <a:effectLst/>
          </p:spPr>
          <p:txBody>
            <a:bodyPr wrap="square" lIns="45719" tIns="45719" rIns="45719" bIns="45719" numCol="1" anchor="ctr">
              <a:noAutofit/>
            </a:bodyPr>
            <a:lstStyle/>
            <a:p>
              <a:endParaRPr/>
            </a:p>
          </p:txBody>
        </p:sp>
      </p:grpSp>
      <p:sp>
        <p:nvSpPr>
          <p:cNvPr id="24" name="Texte du titre"/>
          <p:cNvSpPr txBox="1">
            <a:spLocks noGrp="1"/>
          </p:cNvSpPr>
          <p:nvPr>
            <p:ph type="title"/>
          </p:nvPr>
        </p:nvSpPr>
        <p:spPr>
          <a:xfrm>
            <a:off x="720725" y="650182"/>
            <a:ext cx="11471275" cy="62458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r>
              <a:t>Texte du titre</a:t>
            </a:r>
          </a:p>
        </p:txBody>
      </p:sp>
      <p:sp>
        <p:nvSpPr>
          <p:cNvPr id="25" name="Texte niveau 1…"/>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Texte niveau 1</a:t>
            </a:r>
          </a:p>
          <a:p>
            <a:pPr lvl="1"/>
            <a:r>
              <a:t>Texte niveau 2</a:t>
            </a:r>
          </a:p>
          <a:p>
            <a:pPr lvl="2"/>
            <a:r>
              <a:t>Texte niveau 3</a:t>
            </a:r>
          </a:p>
          <a:p>
            <a:pPr lvl="3"/>
            <a:r>
              <a:t>Texte niveau 4</a:t>
            </a:r>
          </a:p>
          <a:p>
            <a:pPr lvl="4"/>
            <a:r>
              <a:t>Texte niveau 5</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914400" rtl="0" latinLnBrk="0">
        <a:lnSpc>
          <a:spcPct val="87000"/>
        </a:lnSpc>
        <a:spcBef>
          <a:spcPts val="0"/>
        </a:spcBef>
        <a:spcAft>
          <a:spcPts val="0"/>
        </a:spcAft>
        <a:buClrTx/>
        <a:buSzTx/>
        <a:buFontTx/>
        <a:buNone/>
        <a:tabLst/>
        <a:defRPr sz="3000" b="0" i="0" u="none" strike="noStrike" cap="all" spc="100" baseline="0">
          <a:solidFill>
            <a:schemeClr val="accent1"/>
          </a:solidFill>
          <a:uFillTx/>
          <a:latin typeface="Roboto Black"/>
          <a:ea typeface="Roboto Black"/>
          <a:cs typeface="Roboto Black"/>
          <a:sym typeface="Roboto Black"/>
        </a:defRPr>
      </a:lvl1pPr>
      <a:lvl2pPr marL="0" marR="0" indent="0" algn="l" defTabSz="914400" rtl="0" latinLnBrk="0">
        <a:lnSpc>
          <a:spcPct val="87000"/>
        </a:lnSpc>
        <a:spcBef>
          <a:spcPts val="0"/>
        </a:spcBef>
        <a:spcAft>
          <a:spcPts val="0"/>
        </a:spcAft>
        <a:buClrTx/>
        <a:buSzTx/>
        <a:buFontTx/>
        <a:buNone/>
        <a:tabLst/>
        <a:defRPr sz="3000" b="0" i="0" u="none" strike="noStrike" cap="all" spc="100" baseline="0">
          <a:solidFill>
            <a:schemeClr val="accent1"/>
          </a:solidFill>
          <a:uFillTx/>
          <a:latin typeface="Roboto Black"/>
          <a:ea typeface="Roboto Black"/>
          <a:cs typeface="Roboto Black"/>
          <a:sym typeface="Roboto Black"/>
        </a:defRPr>
      </a:lvl2pPr>
      <a:lvl3pPr marL="0" marR="0" indent="0" algn="l" defTabSz="914400" rtl="0" latinLnBrk="0">
        <a:lnSpc>
          <a:spcPct val="87000"/>
        </a:lnSpc>
        <a:spcBef>
          <a:spcPts val="0"/>
        </a:spcBef>
        <a:spcAft>
          <a:spcPts val="0"/>
        </a:spcAft>
        <a:buClrTx/>
        <a:buSzTx/>
        <a:buFontTx/>
        <a:buNone/>
        <a:tabLst/>
        <a:defRPr sz="3000" b="0" i="0" u="none" strike="noStrike" cap="all" spc="100" baseline="0">
          <a:solidFill>
            <a:schemeClr val="accent1"/>
          </a:solidFill>
          <a:uFillTx/>
          <a:latin typeface="Roboto Black"/>
          <a:ea typeface="Roboto Black"/>
          <a:cs typeface="Roboto Black"/>
          <a:sym typeface="Roboto Black"/>
        </a:defRPr>
      </a:lvl3pPr>
      <a:lvl4pPr marL="0" marR="0" indent="0" algn="l" defTabSz="914400" rtl="0" latinLnBrk="0">
        <a:lnSpc>
          <a:spcPct val="87000"/>
        </a:lnSpc>
        <a:spcBef>
          <a:spcPts val="0"/>
        </a:spcBef>
        <a:spcAft>
          <a:spcPts val="0"/>
        </a:spcAft>
        <a:buClrTx/>
        <a:buSzTx/>
        <a:buFontTx/>
        <a:buNone/>
        <a:tabLst/>
        <a:defRPr sz="3000" b="0" i="0" u="none" strike="noStrike" cap="all" spc="100" baseline="0">
          <a:solidFill>
            <a:schemeClr val="accent1"/>
          </a:solidFill>
          <a:uFillTx/>
          <a:latin typeface="Roboto Black"/>
          <a:ea typeface="Roboto Black"/>
          <a:cs typeface="Roboto Black"/>
          <a:sym typeface="Roboto Black"/>
        </a:defRPr>
      </a:lvl4pPr>
      <a:lvl5pPr marL="0" marR="0" indent="0" algn="l" defTabSz="914400" rtl="0" latinLnBrk="0">
        <a:lnSpc>
          <a:spcPct val="87000"/>
        </a:lnSpc>
        <a:spcBef>
          <a:spcPts val="0"/>
        </a:spcBef>
        <a:spcAft>
          <a:spcPts val="0"/>
        </a:spcAft>
        <a:buClrTx/>
        <a:buSzTx/>
        <a:buFontTx/>
        <a:buNone/>
        <a:tabLst/>
        <a:defRPr sz="3000" b="0" i="0" u="none" strike="noStrike" cap="all" spc="100" baseline="0">
          <a:solidFill>
            <a:schemeClr val="accent1"/>
          </a:solidFill>
          <a:uFillTx/>
          <a:latin typeface="Roboto Black"/>
          <a:ea typeface="Roboto Black"/>
          <a:cs typeface="Roboto Black"/>
          <a:sym typeface="Roboto Black"/>
        </a:defRPr>
      </a:lvl5pPr>
      <a:lvl6pPr marL="0" marR="0" indent="0" algn="l" defTabSz="914400" rtl="0" latinLnBrk="0">
        <a:lnSpc>
          <a:spcPct val="87000"/>
        </a:lnSpc>
        <a:spcBef>
          <a:spcPts val="0"/>
        </a:spcBef>
        <a:spcAft>
          <a:spcPts val="0"/>
        </a:spcAft>
        <a:buClrTx/>
        <a:buSzTx/>
        <a:buFontTx/>
        <a:buNone/>
        <a:tabLst/>
        <a:defRPr sz="3000" b="0" i="0" u="none" strike="noStrike" cap="all" spc="100" baseline="0">
          <a:solidFill>
            <a:schemeClr val="accent1"/>
          </a:solidFill>
          <a:uFillTx/>
          <a:latin typeface="Roboto Black"/>
          <a:ea typeface="Roboto Black"/>
          <a:cs typeface="Roboto Black"/>
          <a:sym typeface="Roboto Black"/>
        </a:defRPr>
      </a:lvl6pPr>
      <a:lvl7pPr marL="0" marR="0" indent="0" algn="l" defTabSz="914400" rtl="0" latinLnBrk="0">
        <a:lnSpc>
          <a:spcPct val="87000"/>
        </a:lnSpc>
        <a:spcBef>
          <a:spcPts val="0"/>
        </a:spcBef>
        <a:spcAft>
          <a:spcPts val="0"/>
        </a:spcAft>
        <a:buClrTx/>
        <a:buSzTx/>
        <a:buFontTx/>
        <a:buNone/>
        <a:tabLst/>
        <a:defRPr sz="3000" b="0" i="0" u="none" strike="noStrike" cap="all" spc="100" baseline="0">
          <a:solidFill>
            <a:schemeClr val="accent1"/>
          </a:solidFill>
          <a:uFillTx/>
          <a:latin typeface="Roboto Black"/>
          <a:ea typeface="Roboto Black"/>
          <a:cs typeface="Roboto Black"/>
          <a:sym typeface="Roboto Black"/>
        </a:defRPr>
      </a:lvl7pPr>
      <a:lvl8pPr marL="0" marR="0" indent="0" algn="l" defTabSz="914400" rtl="0" latinLnBrk="0">
        <a:lnSpc>
          <a:spcPct val="87000"/>
        </a:lnSpc>
        <a:spcBef>
          <a:spcPts val="0"/>
        </a:spcBef>
        <a:spcAft>
          <a:spcPts val="0"/>
        </a:spcAft>
        <a:buClrTx/>
        <a:buSzTx/>
        <a:buFontTx/>
        <a:buNone/>
        <a:tabLst/>
        <a:defRPr sz="3000" b="0" i="0" u="none" strike="noStrike" cap="all" spc="100" baseline="0">
          <a:solidFill>
            <a:schemeClr val="accent1"/>
          </a:solidFill>
          <a:uFillTx/>
          <a:latin typeface="Roboto Black"/>
          <a:ea typeface="Roboto Black"/>
          <a:cs typeface="Roboto Black"/>
          <a:sym typeface="Roboto Black"/>
        </a:defRPr>
      </a:lvl8pPr>
      <a:lvl9pPr marL="0" marR="0" indent="0" algn="l" defTabSz="914400" rtl="0" latinLnBrk="0">
        <a:lnSpc>
          <a:spcPct val="87000"/>
        </a:lnSpc>
        <a:spcBef>
          <a:spcPts val="0"/>
        </a:spcBef>
        <a:spcAft>
          <a:spcPts val="0"/>
        </a:spcAft>
        <a:buClrTx/>
        <a:buSzTx/>
        <a:buFontTx/>
        <a:buNone/>
        <a:tabLst/>
        <a:defRPr sz="3000" b="0" i="0" u="none" strike="noStrike" cap="all" spc="100" baseline="0">
          <a:solidFill>
            <a:schemeClr val="accent1"/>
          </a:solidFill>
          <a:uFillTx/>
          <a:latin typeface="Roboto Black"/>
          <a:ea typeface="Roboto Black"/>
          <a:cs typeface="Roboto Black"/>
          <a:sym typeface="Roboto Black"/>
        </a:defRPr>
      </a:lvl9pPr>
    </p:titleStyle>
    <p:bodyStyle>
      <a:lvl1pPr marL="0" marR="0" indent="0" algn="l" defTabSz="914400" rtl="0" latinLnBrk="0">
        <a:lnSpc>
          <a:spcPct val="120000"/>
        </a:lnSpc>
        <a:spcBef>
          <a:spcPts val="1000"/>
        </a:spcBef>
        <a:spcAft>
          <a:spcPts val="0"/>
        </a:spcAft>
        <a:buClrTx/>
        <a:buSzPct val="100000"/>
        <a:buFont typeface="Arial"/>
        <a:buChar char="​"/>
        <a:tabLst/>
        <a:defRPr sz="1200" b="0" i="0" u="none" strike="noStrike" cap="none" spc="0" baseline="0">
          <a:solidFill>
            <a:srgbClr val="000000"/>
          </a:solidFill>
          <a:uFillTx/>
          <a:latin typeface="Roboto"/>
          <a:ea typeface="Roboto"/>
          <a:cs typeface="Roboto"/>
          <a:sym typeface="Roboto"/>
        </a:defRPr>
      </a:lvl1pPr>
      <a:lvl2pPr marL="136525" marR="0" indent="-136525" algn="l" defTabSz="914400" rtl="0" latinLnBrk="0">
        <a:lnSpc>
          <a:spcPct val="120000"/>
        </a:lnSpc>
        <a:spcBef>
          <a:spcPts val="1000"/>
        </a:spcBef>
        <a:spcAft>
          <a:spcPts val="0"/>
        </a:spcAft>
        <a:buClrTx/>
        <a:buSzPct val="100000"/>
        <a:buFont typeface="Arial"/>
        <a:buChar char="•"/>
        <a:tabLst/>
        <a:defRPr sz="1200" b="0" i="0" u="none" strike="noStrike" cap="none" spc="0" baseline="0">
          <a:solidFill>
            <a:srgbClr val="000000"/>
          </a:solidFill>
          <a:uFillTx/>
          <a:latin typeface="Roboto"/>
          <a:ea typeface="Roboto"/>
          <a:cs typeface="Roboto"/>
          <a:sym typeface="Roboto"/>
        </a:defRPr>
      </a:lvl2pPr>
      <a:lvl3pPr marL="148936" marR="0" indent="-148936" algn="l" defTabSz="914400" rtl="0" latinLnBrk="0">
        <a:lnSpc>
          <a:spcPct val="120000"/>
        </a:lnSpc>
        <a:spcBef>
          <a:spcPts val="1000"/>
        </a:spcBef>
        <a:spcAft>
          <a:spcPts val="0"/>
        </a:spcAft>
        <a:buClrTx/>
        <a:buSzPct val="100000"/>
        <a:buFont typeface="Arial"/>
        <a:buChar char="+"/>
        <a:tabLst/>
        <a:defRPr sz="1200" b="0" i="0" u="none" strike="noStrike" cap="none" spc="0" baseline="0">
          <a:solidFill>
            <a:srgbClr val="000000"/>
          </a:solidFill>
          <a:uFillTx/>
          <a:latin typeface="Roboto"/>
          <a:ea typeface="Roboto"/>
          <a:cs typeface="Roboto"/>
          <a:sym typeface="Roboto"/>
        </a:defRPr>
      </a:lvl3pPr>
      <a:lvl4pPr marL="292734" marR="0" indent="-156209" algn="l" defTabSz="914400" rtl="0" latinLnBrk="0">
        <a:lnSpc>
          <a:spcPct val="120000"/>
        </a:lnSpc>
        <a:spcBef>
          <a:spcPts val="1000"/>
        </a:spcBef>
        <a:spcAft>
          <a:spcPts val="0"/>
        </a:spcAft>
        <a:buClrTx/>
        <a:buSzPct val="100000"/>
        <a:buFont typeface="Arial"/>
        <a:buChar char="-"/>
        <a:tabLst/>
        <a:defRPr sz="1200" b="0" i="0" u="none" strike="noStrike" cap="none" spc="0" baseline="0">
          <a:solidFill>
            <a:srgbClr val="000000"/>
          </a:solidFill>
          <a:uFillTx/>
          <a:latin typeface="Roboto"/>
          <a:ea typeface="Roboto"/>
          <a:cs typeface="Roboto"/>
          <a:sym typeface="Roboto"/>
        </a:defRPr>
      </a:lvl4pPr>
      <a:lvl5pPr marL="0" marR="0" indent="0" algn="l" defTabSz="914400" rtl="0" latinLnBrk="0">
        <a:lnSpc>
          <a:spcPct val="120000"/>
        </a:lnSpc>
        <a:spcBef>
          <a:spcPts val="1000"/>
        </a:spcBef>
        <a:spcAft>
          <a:spcPts val="0"/>
        </a:spcAft>
        <a:buClrTx/>
        <a:buSzTx/>
        <a:buFont typeface="Arial"/>
        <a:buNone/>
        <a:tabLst/>
        <a:defRPr sz="1200" b="0" i="0" u="none" strike="noStrike" cap="none" spc="0" baseline="0">
          <a:solidFill>
            <a:srgbClr val="000000"/>
          </a:solidFill>
          <a:uFillTx/>
          <a:latin typeface="Roboto"/>
          <a:ea typeface="Roboto"/>
          <a:cs typeface="Roboto"/>
          <a:sym typeface="Roboto"/>
        </a:defRPr>
      </a:lvl5pPr>
      <a:lvl6pPr marL="2438400" marR="0" indent="-152400" algn="l" defTabSz="914400" rtl="0" latinLnBrk="0">
        <a:lnSpc>
          <a:spcPct val="120000"/>
        </a:lnSpc>
        <a:spcBef>
          <a:spcPts val="1000"/>
        </a:spcBef>
        <a:spcAft>
          <a:spcPts val="0"/>
        </a:spcAft>
        <a:buClrTx/>
        <a:buSzPct val="100000"/>
        <a:buFont typeface="Arial"/>
        <a:buChar char="•"/>
        <a:tabLst/>
        <a:defRPr sz="1200" b="0" i="0" u="none" strike="noStrike" cap="none" spc="0" baseline="0">
          <a:solidFill>
            <a:srgbClr val="000000"/>
          </a:solidFill>
          <a:uFillTx/>
          <a:latin typeface="Roboto"/>
          <a:ea typeface="Roboto"/>
          <a:cs typeface="Roboto"/>
          <a:sym typeface="Roboto"/>
        </a:defRPr>
      </a:lvl6pPr>
      <a:lvl7pPr marL="2895600" marR="0" indent="-152400" algn="l" defTabSz="914400" rtl="0" latinLnBrk="0">
        <a:lnSpc>
          <a:spcPct val="120000"/>
        </a:lnSpc>
        <a:spcBef>
          <a:spcPts val="1000"/>
        </a:spcBef>
        <a:spcAft>
          <a:spcPts val="0"/>
        </a:spcAft>
        <a:buClrTx/>
        <a:buSzPct val="100000"/>
        <a:buFont typeface="Arial"/>
        <a:buChar char="•"/>
        <a:tabLst/>
        <a:defRPr sz="1200" b="0" i="0" u="none" strike="noStrike" cap="none" spc="0" baseline="0">
          <a:solidFill>
            <a:srgbClr val="000000"/>
          </a:solidFill>
          <a:uFillTx/>
          <a:latin typeface="Roboto"/>
          <a:ea typeface="Roboto"/>
          <a:cs typeface="Roboto"/>
          <a:sym typeface="Roboto"/>
        </a:defRPr>
      </a:lvl7pPr>
      <a:lvl8pPr marL="3352800" marR="0" indent="-152400" algn="l" defTabSz="914400" rtl="0" latinLnBrk="0">
        <a:lnSpc>
          <a:spcPct val="120000"/>
        </a:lnSpc>
        <a:spcBef>
          <a:spcPts val="1000"/>
        </a:spcBef>
        <a:spcAft>
          <a:spcPts val="0"/>
        </a:spcAft>
        <a:buClrTx/>
        <a:buSzPct val="100000"/>
        <a:buFont typeface="Arial"/>
        <a:buChar char="•"/>
        <a:tabLst/>
        <a:defRPr sz="1200" b="0" i="0" u="none" strike="noStrike" cap="none" spc="0" baseline="0">
          <a:solidFill>
            <a:srgbClr val="000000"/>
          </a:solidFill>
          <a:uFillTx/>
          <a:latin typeface="Roboto"/>
          <a:ea typeface="Roboto"/>
          <a:cs typeface="Roboto"/>
          <a:sym typeface="Roboto"/>
        </a:defRPr>
      </a:lvl8pPr>
      <a:lvl9pPr marL="3810000" marR="0" indent="-152400" algn="l" defTabSz="914400" rtl="0" latinLnBrk="0">
        <a:lnSpc>
          <a:spcPct val="120000"/>
        </a:lnSpc>
        <a:spcBef>
          <a:spcPts val="1000"/>
        </a:spcBef>
        <a:spcAft>
          <a:spcPts val="0"/>
        </a:spcAft>
        <a:buClrTx/>
        <a:buSzPct val="100000"/>
        <a:buFont typeface="Arial"/>
        <a:buChar char="•"/>
        <a:tabLst/>
        <a:defRPr sz="1200" b="0" i="0" u="none" strike="noStrike" cap="none" spc="0" baseline="0">
          <a:solidFill>
            <a:srgbClr val="000000"/>
          </a:solidFill>
          <a:uFillTx/>
          <a:latin typeface="Roboto"/>
          <a:ea typeface="Roboto"/>
          <a:cs typeface="Roboto"/>
          <a:sym typeface="Roboto"/>
        </a:defRPr>
      </a:lvl9pPr>
    </p:bodyStyle>
    <p:otherStyle>
      <a:lvl1pPr marL="0" marR="0" indent="0" algn="ctr" defTabSz="914400" rtl="0" latinLnBrk="0">
        <a:lnSpc>
          <a:spcPct val="100000"/>
        </a:lnSpc>
        <a:spcBef>
          <a:spcPts val="0"/>
        </a:spcBef>
        <a:spcAft>
          <a:spcPts val="0"/>
        </a:spcAft>
        <a:buClrTx/>
        <a:buSzTx/>
        <a:buFontTx/>
        <a:buNone/>
        <a:tabLst/>
        <a:defRPr sz="1100" b="1" i="0" u="none" strike="noStrike" cap="none" spc="0" baseline="0">
          <a:solidFill>
            <a:schemeClr val="tx1"/>
          </a:solidFill>
          <a:uFillTx/>
          <a:latin typeface="+mn-lt"/>
          <a:ea typeface="+mn-ea"/>
          <a:cs typeface="+mn-cs"/>
          <a:sym typeface="Roboto Black"/>
        </a:defRPr>
      </a:lvl1pPr>
      <a:lvl2pPr marL="0" marR="0" indent="457200" algn="ctr" defTabSz="914400" rtl="0" latinLnBrk="0">
        <a:lnSpc>
          <a:spcPct val="100000"/>
        </a:lnSpc>
        <a:spcBef>
          <a:spcPts val="0"/>
        </a:spcBef>
        <a:spcAft>
          <a:spcPts val="0"/>
        </a:spcAft>
        <a:buClrTx/>
        <a:buSzTx/>
        <a:buFontTx/>
        <a:buNone/>
        <a:tabLst/>
        <a:defRPr sz="1100" b="1" i="0" u="none" strike="noStrike" cap="none" spc="0" baseline="0">
          <a:solidFill>
            <a:schemeClr val="tx1"/>
          </a:solidFill>
          <a:uFillTx/>
          <a:latin typeface="+mn-lt"/>
          <a:ea typeface="+mn-ea"/>
          <a:cs typeface="+mn-cs"/>
          <a:sym typeface="Roboto Black"/>
        </a:defRPr>
      </a:lvl2pPr>
      <a:lvl3pPr marL="0" marR="0" indent="914400" algn="ctr" defTabSz="914400" rtl="0" latinLnBrk="0">
        <a:lnSpc>
          <a:spcPct val="100000"/>
        </a:lnSpc>
        <a:spcBef>
          <a:spcPts val="0"/>
        </a:spcBef>
        <a:spcAft>
          <a:spcPts val="0"/>
        </a:spcAft>
        <a:buClrTx/>
        <a:buSzTx/>
        <a:buFontTx/>
        <a:buNone/>
        <a:tabLst/>
        <a:defRPr sz="1100" b="1" i="0" u="none" strike="noStrike" cap="none" spc="0" baseline="0">
          <a:solidFill>
            <a:schemeClr val="tx1"/>
          </a:solidFill>
          <a:uFillTx/>
          <a:latin typeface="+mn-lt"/>
          <a:ea typeface="+mn-ea"/>
          <a:cs typeface="+mn-cs"/>
          <a:sym typeface="Roboto Black"/>
        </a:defRPr>
      </a:lvl3pPr>
      <a:lvl4pPr marL="0" marR="0" indent="1371600" algn="ctr" defTabSz="914400" rtl="0" latinLnBrk="0">
        <a:lnSpc>
          <a:spcPct val="100000"/>
        </a:lnSpc>
        <a:spcBef>
          <a:spcPts val="0"/>
        </a:spcBef>
        <a:spcAft>
          <a:spcPts val="0"/>
        </a:spcAft>
        <a:buClrTx/>
        <a:buSzTx/>
        <a:buFontTx/>
        <a:buNone/>
        <a:tabLst/>
        <a:defRPr sz="1100" b="1" i="0" u="none" strike="noStrike" cap="none" spc="0" baseline="0">
          <a:solidFill>
            <a:schemeClr val="tx1"/>
          </a:solidFill>
          <a:uFillTx/>
          <a:latin typeface="+mn-lt"/>
          <a:ea typeface="+mn-ea"/>
          <a:cs typeface="+mn-cs"/>
          <a:sym typeface="Roboto Black"/>
        </a:defRPr>
      </a:lvl4pPr>
      <a:lvl5pPr marL="0" marR="0" indent="1828800" algn="ctr" defTabSz="914400" rtl="0" latinLnBrk="0">
        <a:lnSpc>
          <a:spcPct val="100000"/>
        </a:lnSpc>
        <a:spcBef>
          <a:spcPts val="0"/>
        </a:spcBef>
        <a:spcAft>
          <a:spcPts val="0"/>
        </a:spcAft>
        <a:buClrTx/>
        <a:buSzTx/>
        <a:buFontTx/>
        <a:buNone/>
        <a:tabLst/>
        <a:defRPr sz="1100" b="1" i="0" u="none" strike="noStrike" cap="none" spc="0" baseline="0">
          <a:solidFill>
            <a:schemeClr val="tx1"/>
          </a:solidFill>
          <a:uFillTx/>
          <a:latin typeface="+mn-lt"/>
          <a:ea typeface="+mn-ea"/>
          <a:cs typeface="+mn-cs"/>
          <a:sym typeface="Roboto Black"/>
        </a:defRPr>
      </a:lvl5pPr>
      <a:lvl6pPr marL="0" marR="0" indent="2286000" algn="ctr" defTabSz="914400" rtl="0" latinLnBrk="0">
        <a:lnSpc>
          <a:spcPct val="100000"/>
        </a:lnSpc>
        <a:spcBef>
          <a:spcPts val="0"/>
        </a:spcBef>
        <a:spcAft>
          <a:spcPts val="0"/>
        </a:spcAft>
        <a:buClrTx/>
        <a:buSzTx/>
        <a:buFontTx/>
        <a:buNone/>
        <a:tabLst/>
        <a:defRPr sz="1100" b="1" i="0" u="none" strike="noStrike" cap="none" spc="0" baseline="0">
          <a:solidFill>
            <a:schemeClr val="tx1"/>
          </a:solidFill>
          <a:uFillTx/>
          <a:latin typeface="+mn-lt"/>
          <a:ea typeface="+mn-ea"/>
          <a:cs typeface="+mn-cs"/>
          <a:sym typeface="Roboto Black"/>
        </a:defRPr>
      </a:lvl6pPr>
      <a:lvl7pPr marL="0" marR="0" indent="2743200" algn="ctr" defTabSz="914400" rtl="0" latinLnBrk="0">
        <a:lnSpc>
          <a:spcPct val="100000"/>
        </a:lnSpc>
        <a:spcBef>
          <a:spcPts val="0"/>
        </a:spcBef>
        <a:spcAft>
          <a:spcPts val="0"/>
        </a:spcAft>
        <a:buClrTx/>
        <a:buSzTx/>
        <a:buFontTx/>
        <a:buNone/>
        <a:tabLst/>
        <a:defRPr sz="1100" b="1" i="0" u="none" strike="noStrike" cap="none" spc="0" baseline="0">
          <a:solidFill>
            <a:schemeClr val="tx1"/>
          </a:solidFill>
          <a:uFillTx/>
          <a:latin typeface="+mn-lt"/>
          <a:ea typeface="+mn-ea"/>
          <a:cs typeface="+mn-cs"/>
          <a:sym typeface="Roboto Black"/>
        </a:defRPr>
      </a:lvl7pPr>
      <a:lvl8pPr marL="0" marR="0" indent="3200400" algn="ctr" defTabSz="914400" rtl="0" latinLnBrk="0">
        <a:lnSpc>
          <a:spcPct val="100000"/>
        </a:lnSpc>
        <a:spcBef>
          <a:spcPts val="0"/>
        </a:spcBef>
        <a:spcAft>
          <a:spcPts val="0"/>
        </a:spcAft>
        <a:buClrTx/>
        <a:buSzTx/>
        <a:buFontTx/>
        <a:buNone/>
        <a:tabLst/>
        <a:defRPr sz="1100" b="1" i="0" u="none" strike="noStrike" cap="none" spc="0" baseline="0">
          <a:solidFill>
            <a:schemeClr val="tx1"/>
          </a:solidFill>
          <a:uFillTx/>
          <a:latin typeface="+mn-lt"/>
          <a:ea typeface="+mn-ea"/>
          <a:cs typeface="+mn-cs"/>
          <a:sym typeface="Roboto Black"/>
        </a:defRPr>
      </a:lvl8pPr>
      <a:lvl9pPr marL="0" marR="0" indent="3657600" algn="ctr" defTabSz="914400" rtl="0" latinLnBrk="0">
        <a:lnSpc>
          <a:spcPct val="100000"/>
        </a:lnSpc>
        <a:spcBef>
          <a:spcPts val="0"/>
        </a:spcBef>
        <a:spcAft>
          <a:spcPts val="0"/>
        </a:spcAft>
        <a:buClrTx/>
        <a:buSzTx/>
        <a:buFontTx/>
        <a:buNone/>
        <a:tabLst/>
        <a:defRPr sz="1100" b="1" i="0" u="none" strike="noStrike" cap="none" spc="0" baseline="0">
          <a:solidFill>
            <a:schemeClr val="tx1"/>
          </a:solidFill>
          <a:uFillTx/>
          <a:latin typeface="+mn-lt"/>
          <a:ea typeface="+mn-ea"/>
          <a:cs typeface="+mn-cs"/>
          <a:sym typeface="Roboto Black"/>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National_Advisory_Committee_for_Aeronautics" TargetMode="External"/><Relationship Id="rId2" Type="http://schemas.openxmlformats.org/officeDocument/2006/relationships/hyperlink" Target="https://en.wikipedia.org/wiki/Aircraft_Engine_Research_Laboratory" TargetMode="Externa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MIG OPTIM AÉRO"/>
          <p:cNvSpPr txBox="1">
            <a:spLocks noGrp="1"/>
          </p:cNvSpPr>
          <p:nvPr>
            <p:ph type="title"/>
          </p:nvPr>
        </p:nvSpPr>
        <p:spPr>
          <a:prstGeom prst="rect">
            <a:avLst/>
          </a:prstGeom>
        </p:spPr>
        <p:txBody>
          <a:bodyPr/>
          <a:lstStyle>
            <a:lvl1pPr defTabSz="1146047">
              <a:defRPr sz="3400" spc="70"/>
            </a:lvl1pPr>
          </a:lstStyle>
          <a:p>
            <a:r>
              <a:t>MIG OPTIM AÉRO</a:t>
            </a:r>
          </a:p>
        </p:txBody>
      </p:sp>
      <p:sp>
        <p:nvSpPr>
          <p:cNvPr id="274" name="Vincent Maurel…"/>
          <p:cNvSpPr txBox="1">
            <a:spLocks noGrp="1"/>
          </p:cNvSpPr>
          <p:nvPr>
            <p:ph type="body" sz="quarter" idx="1"/>
          </p:nvPr>
        </p:nvSpPr>
        <p:spPr>
          <a:xfrm>
            <a:off x="3593703" y="5410103"/>
            <a:ext cx="8249047" cy="1180510"/>
          </a:xfrm>
          <a:prstGeom prst="rect">
            <a:avLst/>
          </a:prstGeom>
        </p:spPr>
        <p:txBody>
          <a:bodyPr/>
          <a:lstStyle/>
          <a:p>
            <a:pPr defTabSz="420623">
              <a:spcBef>
                <a:spcPts val="400"/>
              </a:spcBef>
              <a:defRPr sz="1978">
                <a:solidFill>
                  <a:srgbClr val="000000"/>
                </a:solidFill>
              </a:defRPr>
            </a:pPr>
            <a:r>
              <a:rPr u="sng"/>
              <a:t>Vincent Maurel</a:t>
            </a:r>
          </a:p>
          <a:p>
            <a:pPr defTabSz="420623">
              <a:spcBef>
                <a:spcPts val="400"/>
              </a:spcBef>
              <a:defRPr sz="1978">
                <a:solidFill>
                  <a:srgbClr val="000000"/>
                </a:solidFill>
              </a:defRPr>
            </a:pPr>
            <a:r>
              <a:t>Mines Paris, PSL University, </a:t>
            </a:r>
          </a:p>
          <a:p>
            <a:pPr defTabSz="420623">
              <a:spcBef>
                <a:spcPts val="400"/>
              </a:spcBef>
              <a:defRPr sz="1978">
                <a:solidFill>
                  <a:srgbClr val="000000"/>
                </a:solidFill>
              </a:defRPr>
            </a:pPr>
            <a:r>
              <a:t>Centre des Matériaux, UMR CNRS 7633</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Numéro de diapositive"/>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
        <p:nvSpPr>
          <p:cNvPr id="337" name="qui fabrique? conçoit ? valide? comment?"/>
          <p:cNvSpPr txBox="1">
            <a:spLocks noGrp="1"/>
          </p:cNvSpPr>
          <p:nvPr>
            <p:ph type="title"/>
          </p:nvPr>
        </p:nvSpPr>
        <p:spPr>
          <a:prstGeom prst="rect">
            <a:avLst/>
          </a:prstGeom>
        </p:spPr>
        <p:txBody>
          <a:bodyPr/>
          <a:lstStyle/>
          <a:p>
            <a:r>
              <a:t>qui fabrique? conçoit ? valide? comment?</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Numéro de diapositive"/>
          <p:cNvSpPr txBox="1">
            <a:spLocks noGrp="1"/>
          </p:cNvSpPr>
          <p:nvPr>
            <p:ph type="sldNum" sz="quarter" idx="2"/>
          </p:nvPr>
        </p:nvSpPr>
        <p:spPr>
          <a:xfrm>
            <a:off x="11547487" y="6214617"/>
            <a:ext cx="251890" cy="2565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sp>
        <p:nvSpPr>
          <p:cNvPr id="340" name="FOCUS / MOTEUR D’AVION: Turboréacteur…"/>
          <p:cNvSpPr txBox="1">
            <a:spLocks noGrp="1"/>
          </p:cNvSpPr>
          <p:nvPr>
            <p:ph type="title"/>
          </p:nvPr>
        </p:nvSpPr>
        <p:spPr>
          <a:prstGeom prst="rect">
            <a:avLst/>
          </a:prstGeom>
        </p:spPr>
        <p:txBody>
          <a:bodyPr/>
          <a:lstStyle/>
          <a:p>
            <a:pPr defTabSz="685800">
              <a:defRPr sz="2250" spc="75"/>
            </a:pPr>
            <a:r>
              <a:t>FOCUS / MOTEUR D’AVION: Turboréacteur </a:t>
            </a:r>
          </a:p>
          <a:p>
            <a:pPr defTabSz="685800">
              <a:defRPr sz="2250" spc="75"/>
            </a:pPr>
            <a:r>
              <a:t>simple corps simple flux</a:t>
            </a:r>
          </a:p>
        </p:txBody>
      </p:sp>
      <p:sp>
        <p:nvSpPr>
          <p:cNvPr id="341" name="A Jumo 004 engine is being investigated by Aircraft Engine Research Laboratory engineers of the National Advisory Committee for Aeronautics in 1946"/>
          <p:cNvSpPr txBox="1"/>
          <p:nvPr/>
        </p:nvSpPr>
        <p:spPr>
          <a:xfrm>
            <a:off x="7809409" y="3116099"/>
            <a:ext cx="4156996" cy="1056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spcBef>
                <a:spcPts val="2000"/>
              </a:spcBef>
              <a:defRPr sz="1600">
                <a:solidFill>
                  <a:srgbClr val="202122"/>
                </a:solidFill>
                <a:latin typeface="+mn-lt"/>
                <a:ea typeface="+mn-ea"/>
                <a:cs typeface="+mn-cs"/>
                <a:sym typeface="Helvetica"/>
              </a:defRPr>
            </a:pPr>
            <a:r>
              <a:t>A Jumo 004 engine is being investigated by </a:t>
            </a:r>
            <a:r>
              <a:rPr>
                <a:solidFill>
                  <a:srgbClr val="0645AD"/>
                </a:solidFill>
                <a:hlinkClick r:id="rId2"/>
              </a:rPr>
              <a:t>Aircraft Engine Research Laboratory</a:t>
            </a:r>
            <a:r>
              <a:t> engineers of the </a:t>
            </a:r>
            <a:r>
              <a:rPr>
                <a:solidFill>
                  <a:srgbClr val="0B0080"/>
                </a:solidFill>
                <a:hlinkClick r:id="rId3"/>
              </a:rPr>
              <a:t>National Advisory Committee for Aeronautics</a:t>
            </a:r>
            <a:r>
              <a:t> in 1946</a:t>
            </a:r>
          </a:p>
        </p:txBody>
      </p:sp>
      <p:sp>
        <p:nvSpPr>
          <p:cNvPr id="342" name="By NASA (unspecified research center) - This image or video was catalogued by Great Images in NASA of the United States National Aeronautics and Space Administration (NASA) under Photo ID: GPN-2000-000369., Public Domain, https://commons.wikimedia.org/w/"/>
          <p:cNvSpPr txBox="1"/>
          <p:nvPr/>
        </p:nvSpPr>
        <p:spPr>
          <a:xfrm>
            <a:off x="2971886" y="6230416"/>
            <a:ext cx="6872778" cy="548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1000"/>
            </a:lvl1pPr>
          </a:lstStyle>
          <a:p>
            <a:r>
              <a:t>By NASA (unspecified research center) - This image or video was catalogued by Great Images in NASA of the United States National Aeronautics and Space Administration (NASA) under Photo ID: GPN-2000-000369., Public Domain, https://commons.wikimedia.org/w/index.php?curid=2885928</a:t>
            </a:r>
          </a:p>
        </p:txBody>
      </p:sp>
      <p:pic>
        <p:nvPicPr>
          <p:cNvPr id="343" name="IMG_4864.jpeg" descr="IMG_4864.jpeg"/>
          <p:cNvPicPr>
            <a:picLocks noChangeAspect="1"/>
          </p:cNvPicPr>
          <p:nvPr/>
        </p:nvPicPr>
        <p:blipFill>
          <a:blip r:embed="rId4"/>
          <a:stretch>
            <a:fillRect/>
          </a:stretch>
        </p:blipFill>
        <p:spPr>
          <a:xfrm>
            <a:off x="186810" y="204370"/>
            <a:ext cx="7265500" cy="58124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1" grpId="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Numéro de diapositive"/>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12</a:t>
            </a:fld>
            <a:endParaRPr/>
          </a:p>
        </p:txBody>
      </p:sp>
      <p:sp>
        <p:nvSpPr>
          <p:cNvPr id="346" name="FOCUS / MOTEUR D’AVION: Turboréacteur…"/>
          <p:cNvSpPr txBox="1">
            <a:spLocks noGrp="1"/>
          </p:cNvSpPr>
          <p:nvPr>
            <p:ph type="title"/>
          </p:nvPr>
        </p:nvSpPr>
        <p:spPr>
          <a:prstGeom prst="rect">
            <a:avLst/>
          </a:prstGeom>
        </p:spPr>
        <p:txBody>
          <a:bodyPr/>
          <a:lstStyle/>
          <a:p>
            <a:pPr defTabSz="685800">
              <a:defRPr sz="2250" spc="75"/>
            </a:pPr>
            <a:r>
              <a:t>FOCUS / MOTEUR D’AVION: Turboréacteur </a:t>
            </a:r>
          </a:p>
          <a:p>
            <a:pPr defTabSz="685800">
              <a:defRPr sz="2250" spc="75"/>
            </a:pPr>
            <a:r>
              <a:t>simple corps simple flux</a:t>
            </a:r>
          </a:p>
        </p:txBody>
      </p:sp>
      <p:sp>
        <p:nvSpPr>
          <p:cNvPr id="347" name="Par Jeff Dahl, French translation by Berrucomons, CC BY-SA 4.0, https://commons.wikimedia.org/w/index.php?curid=3547554"/>
          <p:cNvSpPr txBox="1"/>
          <p:nvPr/>
        </p:nvSpPr>
        <p:spPr>
          <a:xfrm>
            <a:off x="4862898" y="5878067"/>
            <a:ext cx="5331473" cy="929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r>
              <a:t>Par Jeff Dahl, French translation by Berrucomons, CC BY-SA 4.0, https://commons.wikimedia.org/w/index.php?curid=3547554</a:t>
            </a:r>
          </a:p>
        </p:txBody>
      </p:sp>
      <p:pic>
        <p:nvPicPr>
          <p:cNvPr id="348" name="IMG_4863.jpeg" descr="IMG_4863.jpeg"/>
          <p:cNvPicPr>
            <a:picLocks noChangeAspect="1"/>
          </p:cNvPicPr>
          <p:nvPr/>
        </p:nvPicPr>
        <p:blipFill>
          <a:blip r:embed="rId2"/>
          <a:srcRect b="6393"/>
          <a:stretch>
            <a:fillRect/>
          </a:stretch>
        </p:blipFill>
        <p:spPr>
          <a:xfrm>
            <a:off x="516936" y="1733491"/>
            <a:ext cx="10765199" cy="4048384"/>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Numéro de diapositive"/>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sp>
        <p:nvSpPr>
          <p:cNvPr id="351" name="FOCUS / MOTEUR D’AVION: Turboréacteur…"/>
          <p:cNvSpPr txBox="1">
            <a:spLocks noGrp="1"/>
          </p:cNvSpPr>
          <p:nvPr>
            <p:ph type="title"/>
          </p:nvPr>
        </p:nvSpPr>
        <p:spPr>
          <a:prstGeom prst="rect">
            <a:avLst/>
          </a:prstGeom>
        </p:spPr>
        <p:txBody>
          <a:bodyPr/>
          <a:lstStyle/>
          <a:p>
            <a:pPr defTabSz="685800">
              <a:defRPr sz="2250" spc="75"/>
            </a:pPr>
            <a:r>
              <a:t>FOCUS / MOTEUR D’AVION: Turboréacteur</a:t>
            </a:r>
          </a:p>
          <a:p>
            <a:pPr defTabSz="685800">
              <a:defRPr sz="2250" spc="75"/>
            </a:pPr>
            <a:r>
              <a:t>double corps / double flux </a:t>
            </a:r>
          </a:p>
        </p:txBody>
      </p:sp>
      <p:pic>
        <p:nvPicPr>
          <p:cNvPr id="352" name="Google Shape;88;g6bbd36a1f2_0_0" descr="Google Shape;88;g6bbd36a1f2_0_0"/>
          <p:cNvPicPr>
            <a:picLocks noChangeAspect="1"/>
          </p:cNvPicPr>
          <p:nvPr/>
        </p:nvPicPr>
        <p:blipFill>
          <a:blip r:embed="rId2"/>
          <a:stretch>
            <a:fillRect/>
          </a:stretch>
        </p:blipFill>
        <p:spPr>
          <a:xfrm>
            <a:off x="1544653" y="1457206"/>
            <a:ext cx="8440458" cy="5477052"/>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Numéro de diapositive"/>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sp>
        <p:nvSpPr>
          <p:cNvPr id="355" name="attendus du projet"/>
          <p:cNvSpPr txBox="1">
            <a:spLocks noGrp="1"/>
          </p:cNvSpPr>
          <p:nvPr>
            <p:ph type="title"/>
          </p:nvPr>
        </p:nvSpPr>
        <p:spPr>
          <a:prstGeom prst="rect">
            <a:avLst/>
          </a:prstGeom>
        </p:spPr>
        <p:txBody>
          <a:bodyPr/>
          <a:lstStyle/>
          <a:p>
            <a:r>
              <a:t>attendus du projet</a:t>
            </a:r>
          </a:p>
        </p:txBody>
      </p:sp>
      <p:sp>
        <p:nvSpPr>
          <p:cNvPr id="356" name="Optimisation dans les domaines aéronautique et aérospatial…"/>
          <p:cNvSpPr txBox="1">
            <a:spLocks noGrp="1"/>
          </p:cNvSpPr>
          <p:nvPr>
            <p:ph type="body" sz="quarter" idx="1"/>
          </p:nvPr>
        </p:nvSpPr>
        <p:spPr>
          <a:xfrm>
            <a:off x="7579458" y="1901217"/>
            <a:ext cx="4241067" cy="3915384"/>
          </a:xfrm>
          <a:prstGeom prst="rect">
            <a:avLst/>
          </a:prstGeom>
        </p:spPr>
        <p:txBody>
          <a:bodyPr/>
          <a:lstStyle/>
          <a:p>
            <a:pPr>
              <a:defRPr sz="2000"/>
            </a:pPr>
            <a:r>
              <a:t>Optimisation dans les domaines aéronautique et aérospatial</a:t>
            </a:r>
          </a:p>
          <a:p>
            <a:pPr marL="200526" indent="-200526">
              <a:buFontTx/>
              <a:buChar char="•"/>
              <a:defRPr sz="2000"/>
            </a:pPr>
            <a:r>
              <a:t>conception </a:t>
            </a:r>
          </a:p>
          <a:p>
            <a:pPr marL="200526" indent="-200526">
              <a:buFontTx/>
              <a:buChar char="•"/>
              <a:defRPr sz="2000"/>
            </a:pPr>
            <a:r>
              <a:t>conception sure</a:t>
            </a:r>
          </a:p>
          <a:p>
            <a:pPr marL="200526" indent="-200526">
              <a:buFontTx/>
              <a:buChar char="•"/>
              <a:defRPr sz="2000"/>
            </a:pPr>
            <a:r>
              <a:t>contexte socio-économiques </a:t>
            </a:r>
          </a:p>
          <a:p>
            <a:pPr marL="200526" indent="-200526">
              <a:buFontTx/>
              <a:buChar char="•"/>
              <a:defRPr sz="2000"/>
            </a:pPr>
            <a:r>
              <a:t>aviation civile, militaire et spatial</a:t>
            </a:r>
          </a:p>
        </p:txBody>
      </p:sp>
      <p:pic>
        <p:nvPicPr>
          <p:cNvPr id="357" name="Google Shape;88;g6bbd36a1f2_0_0" descr="Google Shape;88;g6bbd36a1f2_0_0"/>
          <p:cNvPicPr>
            <a:picLocks noChangeAspect="1"/>
          </p:cNvPicPr>
          <p:nvPr/>
        </p:nvPicPr>
        <p:blipFill>
          <a:blip r:embed="rId2"/>
          <a:stretch>
            <a:fillRect/>
          </a:stretch>
        </p:blipFill>
        <p:spPr>
          <a:xfrm>
            <a:off x="-66264" y="1145355"/>
            <a:ext cx="7127652" cy="4625166"/>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Numéro de diapositive"/>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15</a:t>
            </a:fld>
            <a:endParaRPr/>
          </a:p>
        </p:txBody>
      </p:sp>
      <p:sp>
        <p:nvSpPr>
          <p:cNvPr id="360" name="programme"/>
          <p:cNvSpPr txBox="1">
            <a:spLocks noGrp="1"/>
          </p:cNvSpPr>
          <p:nvPr>
            <p:ph type="title"/>
          </p:nvPr>
        </p:nvSpPr>
        <p:spPr>
          <a:prstGeom prst="rect">
            <a:avLst/>
          </a:prstGeom>
        </p:spPr>
        <p:txBody>
          <a:bodyPr/>
          <a:lstStyle/>
          <a:p>
            <a:r>
              <a:t>programme</a:t>
            </a:r>
          </a:p>
        </p:txBody>
      </p:sp>
      <p:sp>
        <p:nvSpPr>
          <p:cNvPr id="361" name="programme des visites…"/>
          <p:cNvSpPr txBox="1">
            <a:spLocks noGrp="1"/>
          </p:cNvSpPr>
          <p:nvPr>
            <p:ph type="body" idx="1"/>
          </p:nvPr>
        </p:nvSpPr>
        <p:spPr>
          <a:prstGeom prst="rect">
            <a:avLst/>
          </a:prstGeom>
        </p:spPr>
        <p:txBody>
          <a:bodyPr/>
          <a:lstStyle/>
          <a:p>
            <a:pPr defTabSz="425195">
              <a:lnSpc>
                <a:spcPct val="100000"/>
              </a:lnSpc>
              <a:spcBef>
                <a:spcPts val="0"/>
              </a:spcBef>
              <a:buSzTx/>
              <a:buFontTx/>
              <a:buNone/>
              <a:defRPr sz="1488">
                <a:latin typeface="Arial"/>
                <a:ea typeface="Arial"/>
                <a:cs typeface="Arial"/>
                <a:sym typeface="Arial"/>
              </a:defRPr>
            </a:pPr>
            <a:r>
              <a:t>programme des visites</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le 14/11</a:t>
            </a:r>
            <a:r>
              <a:t> rdv </a:t>
            </a:r>
            <a:r>
              <a:rPr u="sng"/>
              <a:t>à 9h30</a:t>
            </a:r>
            <a:r>
              <a:t> aux Mines départ </a:t>
            </a:r>
            <a:r>
              <a:rPr u="sng"/>
              <a:t>vers 11h30</a:t>
            </a:r>
            <a:r>
              <a:t> pour Villaroche (transports en commun), usine assemblage SAE</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le 15/11</a:t>
            </a:r>
            <a:r>
              <a:t> rdv </a:t>
            </a:r>
            <a:r>
              <a:rPr u="sng"/>
              <a:t>à 7h15</a:t>
            </a:r>
            <a:r>
              <a:t> aux Mines, départ en car pour Vernon, visite site Arianegroup (repas sur place ok)</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le 15/11 soir</a:t>
            </a:r>
            <a:r>
              <a:t> départ Toulouse (réservation en cours)</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le 16/11 9h</a:t>
            </a:r>
            <a:r>
              <a:t> visite Airbus</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le 17/11 9h30</a:t>
            </a:r>
            <a:r>
              <a:t> formation bibliographie, bibliothèque de l'école</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le 17/11 14h</a:t>
            </a:r>
            <a:r>
              <a:t> visite BEA le Bourget (transports en commun), </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le 18/11 à 9h</a:t>
            </a:r>
            <a:r>
              <a:t> visite usine fonderie et forge SAE (transports en commun), </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le 21/11 à 7h45</a:t>
            </a:r>
            <a:r>
              <a:t> départ en navette de l'école, visite du Centre des Matériaux</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du 22/11 au 1/12</a:t>
            </a:r>
            <a:r>
              <a:t> inclus : mini-projets</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a:t>
            </a:r>
            <a:r>
              <a:rPr u="sng"/>
              <a:t>le 2/12</a:t>
            </a:r>
            <a:r>
              <a:t> rdv </a:t>
            </a:r>
            <a:r>
              <a:rPr u="sng"/>
              <a:t>à 9h30</a:t>
            </a:r>
            <a:r>
              <a:t> aux Mines pour la synthèse</a:t>
            </a:r>
          </a:p>
          <a:p>
            <a:pPr defTabSz="425195">
              <a:lnSpc>
                <a:spcPct val="100000"/>
              </a:lnSpc>
              <a:spcBef>
                <a:spcPts val="0"/>
              </a:spcBef>
              <a:buSzTx/>
              <a:buFontTx/>
              <a:buNone/>
              <a:defRPr sz="1488">
                <a:uFill>
                  <a:solidFill>
                    <a:srgbClr val="000000"/>
                  </a:solidFill>
                </a:uFill>
                <a:latin typeface="Arial"/>
                <a:ea typeface="Arial"/>
                <a:cs typeface="Arial"/>
                <a:sym typeface="Arial"/>
              </a:defRPr>
            </a:pPr>
            <a:endParaRPr/>
          </a:p>
          <a:p>
            <a:pPr defTabSz="425195">
              <a:lnSpc>
                <a:spcPct val="100000"/>
              </a:lnSpc>
              <a:spcBef>
                <a:spcPts val="0"/>
              </a:spcBef>
              <a:buSzTx/>
              <a:buFontTx/>
              <a:buNone/>
              <a:defRPr sz="1488">
                <a:uFill>
                  <a:solidFill>
                    <a:srgbClr val="000000"/>
                  </a:solidFill>
                </a:uFill>
                <a:latin typeface="Arial"/>
                <a:ea typeface="Arial"/>
                <a:cs typeface="Arial"/>
                <a:sym typeface="Arial"/>
              </a:defRPr>
            </a:pPr>
            <a:r>
              <a:t>des visites pourquoi?</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vous donner envie!</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pour le MIG : glaner des infos, </a:t>
            </a:r>
          </a:p>
          <a:p>
            <a:pPr defTabSz="425195">
              <a:lnSpc>
                <a:spcPct val="100000"/>
              </a:lnSpc>
              <a:spcBef>
                <a:spcPts val="0"/>
              </a:spcBef>
              <a:buSzTx/>
              <a:buFontTx/>
              <a:buNone/>
              <a:defRPr sz="1488">
                <a:uFill>
                  <a:solidFill>
                    <a:srgbClr val="000000"/>
                  </a:solidFill>
                </a:uFill>
                <a:latin typeface="Arial"/>
                <a:ea typeface="Arial"/>
                <a:cs typeface="Arial"/>
                <a:sym typeface="Arial"/>
              </a:defRPr>
            </a:pPr>
            <a:endParaRPr/>
          </a:p>
          <a:p>
            <a:pPr defTabSz="425195">
              <a:lnSpc>
                <a:spcPct val="100000"/>
              </a:lnSpc>
              <a:spcBef>
                <a:spcPts val="0"/>
              </a:spcBef>
              <a:buSzTx/>
              <a:buFontTx/>
              <a:buNone/>
              <a:defRPr sz="1488">
                <a:uFill>
                  <a:solidFill>
                    <a:srgbClr val="000000"/>
                  </a:solidFill>
                </a:uFill>
                <a:latin typeface="Arial"/>
                <a:ea typeface="Arial"/>
                <a:cs typeface="Arial"/>
                <a:sym typeface="Arial"/>
              </a:defRPr>
            </a:pPr>
            <a:r>
              <a:t>des visites comment?</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pas de photo sans autorisation explicite de nos hôtes </a:t>
            </a:r>
          </a:p>
          <a:p>
            <a:pPr defTabSz="425195">
              <a:lnSpc>
                <a:spcPct val="100000"/>
              </a:lnSpc>
              <a:spcBef>
                <a:spcPts val="0"/>
              </a:spcBef>
              <a:buSzTx/>
              <a:buFontTx/>
              <a:buNone/>
              <a:defRPr sz="1488">
                <a:uFill>
                  <a:solidFill>
                    <a:srgbClr val="000000"/>
                  </a:solidFill>
                </a:uFill>
                <a:latin typeface="Arial"/>
                <a:ea typeface="Arial"/>
                <a:cs typeface="Arial"/>
                <a:sym typeface="Arial"/>
              </a:defRPr>
            </a:pPr>
            <a:r>
              <a:t>- courtois (on time…)</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Numéro de diapositive"/>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16</a:t>
            </a:fld>
            <a:endParaRPr/>
          </a:p>
        </p:txBody>
      </p:sp>
      <p:sp>
        <p:nvSpPr>
          <p:cNvPr id="364" name="mini-projets"/>
          <p:cNvSpPr txBox="1">
            <a:spLocks noGrp="1"/>
          </p:cNvSpPr>
          <p:nvPr>
            <p:ph type="title"/>
          </p:nvPr>
        </p:nvSpPr>
        <p:spPr>
          <a:prstGeom prst="rect">
            <a:avLst/>
          </a:prstGeom>
        </p:spPr>
        <p:txBody>
          <a:bodyPr/>
          <a:lstStyle/>
          <a:p>
            <a:r>
              <a:t>mini-projets</a:t>
            </a:r>
          </a:p>
        </p:txBody>
      </p:sp>
      <p:sp>
        <p:nvSpPr>
          <p:cNvPr id="365" name="Des minis projets pourquoi?…"/>
          <p:cNvSpPr txBox="1">
            <a:spLocks noGrp="1"/>
          </p:cNvSpPr>
          <p:nvPr>
            <p:ph type="body" idx="1"/>
          </p:nvPr>
        </p:nvSpPr>
        <p:spPr>
          <a:prstGeom prst="rect">
            <a:avLst/>
          </a:prstGeom>
        </p:spPr>
        <p:txBody>
          <a:bodyPr/>
          <a:lstStyle/>
          <a:p>
            <a:pPr defTabSz="740663">
              <a:spcBef>
                <a:spcPts val="800"/>
              </a:spcBef>
              <a:defRPr sz="1620"/>
            </a:pPr>
            <a:r>
              <a:t>Des minis projets pourquoi?</a:t>
            </a:r>
          </a:p>
          <a:p>
            <a:pPr defTabSz="740663">
              <a:spcBef>
                <a:spcPts val="800"/>
              </a:spcBef>
              <a:defRPr sz="1620"/>
            </a:pPr>
            <a:r>
              <a:t>- vous donner envie!</a:t>
            </a:r>
          </a:p>
          <a:p>
            <a:pPr defTabSz="740663">
              <a:spcBef>
                <a:spcPts val="800"/>
              </a:spcBef>
              <a:defRPr sz="1620"/>
            </a:pPr>
            <a:r>
              <a:t>- acquérir des informations et des méthodes d’analyse</a:t>
            </a:r>
          </a:p>
          <a:p>
            <a:pPr defTabSz="740663">
              <a:spcBef>
                <a:spcPts val="800"/>
              </a:spcBef>
              <a:defRPr sz="1620"/>
            </a:pPr>
            <a:endParaRPr/>
          </a:p>
          <a:p>
            <a:pPr defTabSz="740663">
              <a:spcBef>
                <a:spcPts val="800"/>
              </a:spcBef>
              <a:defRPr sz="1620"/>
            </a:pPr>
            <a:r>
              <a:rPr b="1"/>
              <a:t>Optim</a:t>
            </a:r>
            <a:r>
              <a:t>isation dans les domaines </a:t>
            </a:r>
            <a:r>
              <a:rPr b="1"/>
              <a:t>aéro</a:t>
            </a:r>
            <a:r>
              <a:t>nautique et </a:t>
            </a:r>
            <a:r>
              <a:rPr b="1"/>
              <a:t>aéro</a:t>
            </a:r>
            <a:r>
              <a:t>spatial</a:t>
            </a:r>
          </a:p>
          <a:p>
            <a:pPr marL="162426" indent="-162426" defTabSz="740663">
              <a:spcBef>
                <a:spcPts val="800"/>
              </a:spcBef>
              <a:buFontTx/>
              <a:buChar char="•"/>
              <a:defRPr sz="1620"/>
            </a:pPr>
            <a:r>
              <a:t>Enquête et synthèse : une analyse des possibles pour un besoin de rupture</a:t>
            </a:r>
          </a:p>
          <a:p>
            <a:pPr marL="162426" indent="-162426" defTabSz="740663">
              <a:spcBef>
                <a:spcPts val="800"/>
              </a:spcBef>
              <a:buFontTx/>
              <a:buChar char="•"/>
              <a:defRPr sz="1620"/>
            </a:pPr>
            <a:r>
              <a:t>Amélioration des performances des moteurs d’avion : l’importance du choix des matériaux </a:t>
            </a:r>
          </a:p>
          <a:p>
            <a:pPr marL="162426" indent="-162426" defTabSz="740663">
              <a:spcBef>
                <a:spcPts val="800"/>
              </a:spcBef>
              <a:buFontTx/>
              <a:buChar char="•"/>
              <a:defRPr sz="1620"/>
            </a:pPr>
            <a:r>
              <a:t>Qualification des matériaux par des essais mécaniques : le cas du fretting-fatigue</a:t>
            </a:r>
          </a:p>
          <a:p>
            <a:pPr marL="162426" indent="-162426" defTabSz="740663">
              <a:spcBef>
                <a:spcPts val="800"/>
              </a:spcBef>
              <a:buFontTx/>
              <a:buChar char="•"/>
              <a:defRPr sz="1620"/>
            </a:pPr>
            <a:r>
              <a:t>Modélisation : estimation rapide de la durée de vie des barrières thermiques sur pièce</a:t>
            </a:r>
          </a:p>
          <a:p>
            <a:pPr marL="162426" indent="-162426" defTabSz="740663">
              <a:spcBef>
                <a:spcPts val="800"/>
              </a:spcBef>
              <a:buFontTx/>
              <a:buChar char="•"/>
              <a:defRPr sz="1620"/>
            </a:pPr>
            <a:r>
              <a:t>Carbon capture : un enjeux d’innovation qui passe par les start-ups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Titre 5"/>
          <p:cNvSpPr txBox="1">
            <a:spLocks noGrp="1"/>
          </p:cNvSpPr>
          <p:nvPr>
            <p:ph type="title"/>
          </p:nvPr>
        </p:nvSpPr>
        <p:spPr>
          <a:xfrm>
            <a:off x="518003" y="392157"/>
            <a:ext cx="11471276" cy="912661"/>
          </a:xfrm>
          <a:prstGeom prst="rect">
            <a:avLst/>
          </a:prstGeom>
        </p:spPr>
        <p:txBody>
          <a:bodyPr/>
          <a:lstStyle>
            <a:lvl1pPr>
              <a:defRPr cap="none"/>
            </a:lvl1pPr>
          </a:lstStyle>
          <a:p>
            <a:r>
              <a:t>Enquête et synthèse : une analyse des possibles pour un besoin de rupture</a:t>
            </a:r>
          </a:p>
        </p:txBody>
      </p:sp>
      <p:sp>
        <p:nvSpPr>
          <p:cNvPr id="368" name="ZoneTexte 6"/>
          <p:cNvSpPr txBox="1"/>
          <p:nvPr/>
        </p:nvSpPr>
        <p:spPr>
          <a:xfrm>
            <a:off x="2204965" y="6377020"/>
            <a:ext cx="4107082" cy="421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1100" i="1" baseline="30000"/>
            </a:pPr>
            <a:endParaRPr/>
          </a:p>
        </p:txBody>
      </p:sp>
      <p:pic>
        <p:nvPicPr>
          <p:cNvPr id="369" name="IMG_4860.png" descr="IMG_4860.png"/>
          <p:cNvPicPr>
            <a:picLocks noChangeAspect="1"/>
          </p:cNvPicPr>
          <p:nvPr/>
        </p:nvPicPr>
        <p:blipFill>
          <a:blip r:embed="rId2"/>
          <a:srcRect l="8415" t="26477" r="5186" b="26477"/>
          <a:stretch>
            <a:fillRect/>
          </a:stretch>
        </p:blipFill>
        <p:spPr>
          <a:xfrm>
            <a:off x="226099" y="3748401"/>
            <a:ext cx="6820301" cy="2594017"/>
          </a:xfrm>
          <a:prstGeom prst="rect">
            <a:avLst/>
          </a:prstGeom>
          <a:ln w="12700">
            <a:miter lim="400000"/>
          </a:ln>
        </p:spPr>
      </p:pic>
      <p:pic>
        <p:nvPicPr>
          <p:cNvPr id="370" name="IMG_4858.png" descr="IMG_4858.png"/>
          <p:cNvPicPr>
            <a:picLocks noChangeAspect="1"/>
          </p:cNvPicPr>
          <p:nvPr/>
        </p:nvPicPr>
        <p:blipFill>
          <a:blip r:embed="rId3"/>
          <a:srcRect l="6947" t="15550" b="42308"/>
          <a:stretch>
            <a:fillRect/>
          </a:stretch>
        </p:blipFill>
        <p:spPr>
          <a:xfrm>
            <a:off x="469143" y="1624054"/>
            <a:ext cx="6165712" cy="1950426"/>
          </a:xfrm>
          <a:prstGeom prst="rect">
            <a:avLst/>
          </a:prstGeom>
          <a:ln w="12700">
            <a:miter lim="400000"/>
          </a:ln>
        </p:spPr>
      </p:pic>
      <p:pic>
        <p:nvPicPr>
          <p:cNvPr id="371" name="IMG_4859.png" descr="IMG_4859.png"/>
          <p:cNvPicPr>
            <a:picLocks noChangeAspect="1"/>
          </p:cNvPicPr>
          <p:nvPr/>
        </p:nvPicPr>
        <p:blipFill>
          <a:blip r:embed="rId4"/>
          <a:srcRect l="7289" t="11010" r="12749" b="19937"/>
          <a:stretch>
            <a:fillRect/>
          </a:stretch>
        </p:blipFill>
        <p:spPr>
          <a:xfrm>
            <a:off x="6701000" y="2488833"/>
            <a:ext cx="5384547" cy="3247968"/>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Titre 5"/>
          <p:cNvSpPr txBox="1">
            <a:spLocks noGrp="1"/>
          </p:cNvSpPr>
          <p:nvPr>
            <p:ph type="title"/>
          </p:nvPr>
        </p:nvSpPr>
        <p:spPr>
          <a:xfrm>
            <a:off x="518003" y="392157"/>
            <a:ext cx="11471276" cy="912661"/>
          </a:xfrm>
          <a:prstGeom prst="rect">
            <a:avLst/>
          </a:prstGeom>
        </p:spPr>
        <p:txBody>
          <a:bodyPr/>
          <a:lstStyle>
            <a:lvl1pPr>
              <a:defRPr cap="none"/>
            </a:lvl1pPr>
          </a:lstStyle>
          <a:p>
            <a:r>
              <a:t>Enquête et synthèse : une analyse des possibles pour un besoin de rupture</a:t>
            </a:r>
          </a:p>
        </p:txBody>
      </p:sp>
      <p:sp>
        <p:nvSpPr>
          <p:cNvPr id="374" name="ZoneTexte 6"/>
          <p:cNvSpPr txBox="1"/>
          <p:nvPr/>
        </p:nvSpPr>
        <p:spPr>
          <a:xfrm>
            <a:off x="2204965" y="6377020"/>
            <a:ext cx="4107082" cy="421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1100" i="1" baseline="30000"/>
            </a:pPr>
            <a:endParaRPr/>
          </a:p>
        </p:txBody>
      </p:sp>
      <p:pic>
        <p:nvPicPr>
          <p:cNvPr id="375" name="IMG_4857.png" descr="IMG_4857.png"/>
          <p:cNvPicPr>
            <a:picLocks noChangeAspect="1"/>
          </p:cNvPicPr>
          <p:nvPr/>
        </p:nvPicPr>
        <p:blipFill>
          <a:blip r:embed="rId2"/>
          <a:srcRect l="10666" t="25216" r="20647" b="48892"/>
          <a:stretch>
            <a:fillRect/>
          </a:stretch>
        </p:blipFill>
        <p:spPr>
          <a:xfrm>
            <a:off x="2826507" y="6014852"/>
            <a:ext cx="2382627" cy="627324"/>
          </a:xfrm>
          <a:prstGeom prst="rect">
            <a:avLst/>
          </a:prstGeom>
          <a:ln w="12700">
            <a:miter lim="400000"/>
          </a:ln>
        </p:spPr>
      </p:pic>
      <p:pic>
        <p:nvPicPr>
          <p:cNvPr id="376" name="IMG_4859.png" descr="IMG_4859.png"/>
          <p:cNvPicPr>
            <a:picLocks noChangeAspect="1"/>
          </p:cNvPicPr>
          <p:nvPr/>
        </p:nvPicPr>
        <p:blipFill>
          <a:blip r:embed="rId3"/>
          <a:srcRect l="7289" t="11010" r="12749" b="19937"/>
          <a:stretch>
            <a:fillRect/>
          </a:stretch>
        </p:blipFill>
        <p:spPr>
          <a:xfrm>
            <a:off x="305417" y="1539113"/>
            <a:ext cx="5614635" cy="3386758"/>
          </a:xfrm>
          <a:prstGeom prst="rect">
            <a:avLst/>
          </a:prstGeom>
          <a:ln w="12700">
            <a:miter lim="400000"/>
          </a:ln>
        </p:spPr>
      </p:pic>
      <p:pic>
        <p:nvPicPr>
          <p:cNvPr id="377" name="Image" descr="Image"/>
          <p:cNvPicPr>
            <a:picLocks noChangeAspect="1"/>
          </p:cNvPicPr>
          <p:nvPr/>
        </p:nvPicPr>
        <p:blipFill>
          <a:blip r:embed="rId4"/>
          <a:stretch>
            <a:fillRect/>
          </a:stretch>
        </p:blipFill>
        <p:spPr>
          <a:xfrm>
            <a:off x="533938" y="4243935"/>
            <a:ext cx="1808680" cy="1808680"/>
          </a:xfrm>
          <a:prstGeom prst="rect">
            <a:avLst/>
          </a:prstGeom>
          <a:ln w="12700">
            <a:miter lim="400000"/>
          </a:ln>
        </p:spPr>
      </p:pic>
      <p:pic>
        <p:nvPicPr>
          <p:cNvPr id="378" name="IMG_4869.png" descr="IMG_4869.png"/>
          <p:cNvPicPr>
            <a:picLocks noChangeAspect="1"/>
          </p:cNvPicPr>
          <p:nvPr/>
        </p:nvPicPr>
        <p:blipFill>
          <a:blip r:embed="rId5"/>
          <a:stretch>
            <a:fillRect/>
          </a:stretch>
        </p:blipFill>
        <p:spPr>
          <a:xfrm>
            <a:off x="6846893" y="1274307"/>
            <a:ext cx="4638518" cy="5522046"/>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 grpId="0"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 name="Titre 5"/>
          <p:cNvSpPr txBox="1">
            <a:spLocks noGrp="1"/>
          </p:cNvSpPr>
          <p:nvPr>
            <p:ph type="title"/>
          </p:nvPr>
        </p:nvSpPr>
        <p:spPr>
          <a:xfrm>
            <a:off x="518003" y="392157"/>
            <a:ext cx="11471276" cy="912661"/>
          </a:xfrm>
          <a:prstGeom prst="rect">
            <a:avLst/>
          </a:prstGeom>
        </p:spPr>
        <p:txBody>
          <a:bodyPr/>
          <a:lstStyle>
            <a:lvl1pPr>
              <a:defRPr cap="none"/>
            </a:lvl1pPr>
          </a:lstStyle>
          <a:p>
            <a:r>
              <a:t>Amélioration des performances des moteurs d’avion : l’importance du choix des matériaux</a:t>
            </a:r>
          </a:p>
        </p:txBody>
      </p:sp>
      <p:sp>
        <p:nvSpPr>
          <p:cNvPr id="381" name="Espace réservé du texte 2"/>
          <p:cNvSpPr txBox="1"/>
          <p:nvPr/>
        </p:nvSpPr>
        <p:spPr>
          <a:xfrm>
            <a:off x="518002" y="1632141"/>
            <a:ext cx="5965357" cy="43027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lnSpc>
                <a:spcPct val="120000"/>
              </a:lnSpc>
              <a:buSzPct val="100000"/>
              <a:buFont typeface="Arial"/>
              <a:buChar char="​"/>
              <a:defRPr b="1"/>
            </a:pPr>
            <a:r>
              <a:t>Sylvain Dépinoy (Enseignant-Chercheur CDM)</a:t>
            </a:r>
          </a:p>
          <a:p>
            <a:pPr>
              <a:lnSpc>
                <a:spcPct val="120000"/>
              </a:lnSpc>
              <a:buSzPct val="100000"/>
              <a:buFont typeface="Arial"/>
              <a:buChar char="​"/>
              <a:defRPr b="1"/>
            </a:pPr>
            <a:r>
              <a:t>Niama Radi (Doctorante Safran / CDM)</a:t>
            </a:r>
          </a:p>
          <a:p>
            <a:pPr>
              <a:lnSpc>
                <a:spcPct val="120000"/>
              </a:lnSpc>
              <a:buSzPct val="100000"/>
              <a:buFont typeface="Arial"/>
              <a:buChar char="​"/>
            </a:pPr>
            <a:endParaRPr/>
          </a:p>
          <a:p>
            <a:pPr>
              <a:lnSpc>
                <a:spcPct val="120000"/>
              </a:lnSpc>
              <a:buSzPct val="100000"/>
              <a:buFont typeface="Arial"/>
              <a:buChar char="​"/>
            </a:pPr>
            <a:r>
              <a:t>Dans un turbo-réacteur, la température d’entrée de la turbine (TET) est un paramètre critique permettant l’amélioration du rendement, et donc de la consommation d’énergie. Le choix des matériaux constituant les aubes de turbines est dès lors critique.</a:t>
            </a:r>
            <a:endParaRPr sz="1200"/>
          </a:p>
          <a:p>
            <a:pPr>
              <a:lnSpc>
                <a:spcPct val="120000"/>
              </a:lnSpc>
              <a:buSzPct val="100000"/>
              <a:buFont typeface="Arial"/>
              <a:buChar char="​"/>
            </a:pPr>
            <a:endParaRPr sz="1200"/>
          </a:p>
          <a:p>
            <a:pPr>
              <a:lnSpc>
                <a:spcPct val="120000"/>
              </a:lnSpc>
              <a:buSzPct val="100000"/>
              <a:buFont typeface="Arial"/>
              <a:buChar char="​"/>
            </a:pPr>
            <a:r>
              <a:t>Ce projet vise à caractériser expérimentalement ces matériaux, et notamment l’évolution de leur microstructure en température lors de leur utilisation. Ces caractérisations se feront à l’aide de microscopie optique et électronique.</a:t>
            </a:r>
          </a:p>
        </p:txBody>
      </p:sp>
      <p:sp>
        <p:nvSpPr>
          <p:cNvPr id="382" name="ZoneTexte 6"/>
          <p:cNvSpPr txBox="1"/>
          <p:nvPr/>
        </p:nvSpPr>
        <p:spPr>
          <a:xfrm>
            <a:off x="2204965" y="6377020"/>
            <a:ext cx="4107082" cy="2565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1100" i="1" baseline="30000"/>
            </a:pPr>
            <a:r>
              <a:t>1</a:t>
            </a:r>
            <a:r>
              <a:rPr baseline="0"/>
              <a:t>R. Reed, The Superalloys, 2009, Cambridge</a:t>
            </a:r>
          </a:p>
        </p:txBody>
      </p:sp>
      <p:pic>
        <p:nvPicPr>
          <p:cNvPr id="383" name="Image 4" descr="Image 4"/>
          <p:cNvPicPr>
            <a:picLocks noChangeAspect="1"/>
          </p:cNvPicPr>
          <p:nvPr/>
        </p:nvPicPr>
        <p:blipFill>
          <a:blip r:embed="rId2"/>
          <a:stretch>
            <a:fillRect/>
          </a:stretch>
        </p:blipFill>
        <p:spPr>
          <a:xfrm>
            <a:off x="6574798" y="2076892"/>
            <a:ext cx="4859156" cy="3124859"/>
          </a:xfrm>
          <a:prstGeom prst="rect">
            <a:avLst/>
          </a:prstGeom>
          <a:ln w="12700">
            <a:miter lim="400000"/>
          </a:ln>
        </p:spPr>
      </p:pic>
      <p:sp>
        <p:nvSpPr>
          <p:cNvPr id="384" name="Espace réservé du texte 2"/>
          <p:cNvSpPr txBox="1"/>
          <p:nvPr/>
        </p:nvSpPr>
        <p:spPr>
          <a:xfrm>
            <a:off x="7085879" y="5178135"/>
            <a:ext cx="4046968" cy="3911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lgn="ctr">
              <a:lnSpc>
                <a:spcPct val="120000"/>
              </a:lnSpc>
              <a:buSzPct val="100000"/>
              <a:buFont typeface="Arial"/>
              <a:buChar char="​"/>
              <a:defRPr sz="1200" i="1"/>
            </a:pPr>
            <a:r>
              <a:t>Evolution de la température d’entrée de la turbine au décollage au cours des années</a:t>
            </a:r>
            <a:r>
              <a:rPr baseline="30000"/>
              <a:t>1</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Numéro de diapositive"/>
          <p:cNvSpPr txBox="1">
            <a:spLocks noGrp="1"/>
          </p:cNvSpPr>
          <p:nvPr>
            <p:ph type="sldNum" sz="quarter" idx="2"/>
          </p:nvPr>
        </p:nvSpPr>
        <p:spPr>
          <a:xfrm>
            <a:off x="11582515" y="6214617"/>
            <a:ext cx="181835" cy="2565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sp>
        <p:nvSpPr>
          <p:cNvPr id="277" name="CONTEXTE et objectifs : OPtIM AÉro(s)"/>
          <p:cNvSpPr txBox="1">
            <a:spLocks noGrp="1"/>
          </p:cNvSpPr>
          <p:nvPr>
            <p:ph type="title"/>
          </p:nvPr>
        </p:nvSpPr>
        <p:spPr>
          <a:prstGeom prst="rect">
            <a:avLst/>
          </a:prstGeom>
        </p:spPr>
        <p:txBody>
          <a:bodyPr/>
          <a:lstStyle/>
          <a:p>
            <a:r>
              <a:t>CONTEXTE et objectifs : OPtIM AÉro(s)</a:t>
            </a:r>
          </a:p>
        </p:txBody>
      </p:sp>
      <p:sp>
        <p:nvSpPr>
          <p:cNvPr id="278" name="Optimisation dans les domaines aéronautique et aérospatial…"/>
          <p:cNvSpPr txBox="1">
            <a:spLocks noGrp="1"/>
          </p:cNvSpPr>
          <p:nvPr>
            <p:ph type="body" idx="1"/>
          </p:nvPr>
        </p:nvSpPr>
        <p:spPr>
          <a:prstGeom prst="rect">
            <a:avLst/>
          </a:prstGeom>
        </p:spPr>
        <p:txBody>
          <a:bodyPr/>
          <a:lstStyle/>
          <a:p>
            <a:pPr>
              <a:defRPr sz="2000"/>
            </a:pPr>
            <a:r>
              <a:rPr b="1"/>
              <a:t>Optim</a:t>
            </a:r>
            <a:r>
              <a:t>isation dans les domaines </a:t>
            </a:r>
            <a:r>
              <a:rPr b="1"/>
              <a:t>aéro</a:t>
            </a:r>
            <a:r>
              <a:t>nautique et </a:t>
            </a:r>
            <a:r>
              <a:rPr b="1"/>
              <a:t>aéro</a:t>
            </a:r>
            <a:r>
              <a:t>spatial</a:t>
            </a:r>
          </a:p>
          <a:p>
            <a:pPr marL="200526" indent="-200526">
              <a:buFontTx/>
              <a:buChar char="•"/>
              <a:defRPr sz="2000"/>
            </a:pPr>
            <a:r>
              <a:t>conception </a:t>
            </a:r>
          </a:p>
          <a:p>
            <a:pPr marL="200526" indent="-200526">
              <a:buFontTx/>
              <a:buChar char="•"/>
              <a:defRPr sz="2000"/>
            </a:pPr>
            <a:r>
              <a:t>conception sure</a:t>
            </a:r>
          </a:p>
          <a:p>
            <a:pPr marL="200526" indent="-200526">
              <a:buFontTx/>
              <a:buChar char="•"/>
              <a:defRPr sz="2000"/>
            </a:pPr>
            <a:r>
              <a:t>contexte socio-économiques </a:t>
            </a:r>
          </a:p>
          <a:p>
            <a:pPr marL="200526" indent="-200526">
              <a:buFontTx/>
              <a:buChar char="•"/>
              <a:defRPr sz="2000"/>
            </a:pPr>
            <a:r>
              <a:t>aviation civile, militaire et spatial</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 name="Titre 5"/>
          <p:cNvSpPr txBox="1">
            <a:spLocks noGrp="1"/>
          </p:cNvSpPr>
          <p:nvPr>
            <p:ph type="title"/>
          </p:nvPr>
        </p:nvSpPr>
        <p:spPr>
          <a:xfrm>
            <a:off x="518003" y="392157"/>
            <a:ext cx="11471276" cy="912661"/>
          </a:xfrm>
          <a:prstGeom prst="rect">
            <a:avLst/>
          </a:prstGeom>
        </p:spPr>
        <p:txBody>
          <a:bodyPr/>
          <a:lstStyle>
            <a:lvl1pPr>
              <a:defRPr cap="none"/>
            </a:lvl1pPr>
          </a:lstStyle>
          <a:p>
            <a:r>
              <a:t>Amélioration des performances des moteurs d’avion : l’importance du choix des matériaux</a:t>
            </a:r>
          </a:p>
        </p:txBody>
      </p:sp>
      <p:sp>
        <p:nvSpPr>
          <p:cNvPr id="387" name="Espace réservé du texte 2"/>
          <p:cNvSpPr txBox="1"/>
          <p:nvPr/>
        </p:nvSpPr>
        <p:spPr>
          <a:xfrm>
            <a:off x="518002" y="1632141"/>
            <a:ext cx="5965357" cy="43027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lnSpc>
                <a:spcPct val="120000"/>
              </a:lnSpc>
              <a:buSzPct val="100000"/>
              <a:buFont typeface="Arial"/>
              <a:buChar char="​"/>
              <a:defRPr b="1"/>
            </a:pPr>
            <a:r>
              <a:t>Sylvain Dépinoy (Enseignant-Chercheur CDM)</a:t>
            </a:r>
          </a:p>
          <a:p>
            <a:pPr>
              <a:lnSpc>
                <a:spcPct val="120000"/>
              </a:lnSpc>
              <a:buSzPct val="100000"/>
              <a:buFont typeface="Arial"/>
              <a:buChar char="​"/>
              <a:defRPr b="1"/>
            </a:pPr>
            <a:r>
              <a:t>Niama Radi (Doctorante Safran / CDM)</a:t>
            </a:r>
          </a:p>
          <a:p>
            <a:pPr>
              <a:lnSpc>
                <a:spcPct val="120000"/>
              </a:lnSpc>
              <a:buSzPct val="100000"/>
              <a:buFont typeface="Arial"/>
              <a:buChar char="​"/>
            </a:pPr>
            <a:endParaRPr/>
          </a:p>
          <a:p>
            <a:pPr>
              <a:lnSpc>
                <a:spcPct val="120000"/>
              </a:lnSpc>
              <a:buSzPct val="100000"/>
              <a:buFont typeface="Arial"/>
              <a:buChar char="​"/>
            </a:pPr>
            <a:r>
              <a:t>Dans un turbo-réacteur, la température d’entrée de la turbine (TET) est un paramètre critique permettant l’amélioration du rendement, et donc de la consommation d’énergie. Le choix des matériaux constituant les aubes de turbines est dès lors critique.</a:t>
            </a:r>
            <a:endParaRPr sz="1200"/>
          </a:p>
          <a:p>
            <a:pPr>
              <a:lnSpc>
                <a:spcPct val="120000"/>
              </a:lnSpc>
              <a:buSzPct val="100000"/>
              <a:buFont typeface="Arial"/>
              <a:buChar char="​"/>
            </a:pPr>
            <a:endParaRPr sz="1200"/>
          </a:p>
          <a:p>
            <a:pPr>
              <a:lnSpc>
                <a:spcPct val="120000"/>
              </a:lnSpc>
              <a:buSzPct val="100000"/>
              <a:buFont typeface="Arial"/>
              <a:buChar char="​"/>
            </a:pPr>
            <a:r>
              <a:t>Ce projet vise à caractériser expérimentalement ces matériaux, et notamment l’évolution de leur microstructure en température lors de leur utilisation. Ces caractérisations se feront à l’aide de microscopie optique et électronique.</a:t>
            </a:r>
          </a:p>
        </p:txBody>
      </p:sp>
      <p:sp>
        <p:nvSpPr>
          <p:cNvPr id="388" name="ZoneTexte 6"/>
          <p:cNvSpPr txBox="1"/>
          <p:nvPr/>
        </p:nvSpPr>
        <p:spPr>
          <a:xfrm>
            <a:off x="2204965" y="6377020"/>
            <a:ext cx="4107082" cy="2593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1100" i="1" baseline="-1999"/>
            </a:lvl1pPr>
          </a:lstStyle>
          <a:p>
            <a:r>
              <a:t>NISCAL, Cailletaud et al 2022</a:t>
            </a:r>
          </a:p>
        </p:txBody>
      </p:sp>
      <p:pic>
        <p:nvPicPr>
          <p:cNvPr id="389" name="IMG_4867.jpeg" descr="IMG_4867.jpeg"/>
          <p:cNvPicPr>
            <a:picLocks noChangeAspect="1"/>
          </p:cNvPicPr>
          <p:nvPr/>
        </p:nvPicPr>
        <p:blipFill>
          <a:blip r:embed="rId2"/>
          <a:stretch>
            <a:fillRect/>
          </a:stretch>
        </p:blipFill>
        <p:spPr>
          <a:xfrm>
            <a:off x="-12022" y="1206528"/>
            <a:ext cx="8140760" cy="3465628"/>
          </a:xfrm>
          <a:prstGeom prst="rect">
            <a:avLst/>
          </a:prstGeom>
          <a:ln w="12700">
            <a:miter lim="400000"/>
          </a:ln>
        </p:spPr>
      </p:pic>
      <p:pic>
        <p:nvPicPr>
          <p:cNvPr id="390" name="IMG_4868.jpeg" descr="IMG_4868.jpeg"/>
          <p:cNvPicPr>
            <a:picLocks noChangeAspect="1"/>
          </p:cNvPicPr>
          <p:nvPr/>
        </p:nvPicPr>
        <p:blipFill>
          <a:blip r:embed="rId3"/>
          <a:srcRect l="12385" t="4519" r="7168" b="2980"/>
          <a:stretch>
            <a:fillRect/>
          </a:stretch>
        </p:blipFill>
        <p:spPr>
          <a:xfrm>
            <a:off x="8445686" y="865273"/>
            <a:ext cx="3522872" cy="4147972"/>
          </a:xfrm>
          <a:prstGeom prst="rect">
            <a:avLst/>
          </a:prstGeom>
          <a:ln w="12700">
            <a:miter lim="400000"/>
          </a:ln>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Titre 5"/>
          <p:cNvSpPr txBox="1">
            <a:spLocks noGrp="1"/>
          </p:cNvSpPr>
          <p:nvPr>
            <p:ph type="title"/>
          </p:nvPr>
        </p:nvSpPr>
        <p:spPr>
          <a:xfrm>
            <a:off x="518003" y="392157"/>
            <a:ext cx="11471276" cy="912661"/>
          </a:xfrm>
          <a:prstGeom prst="rect">
            <a:avLst/>
          </a:prstGeom>
        </p:spPr>
        <p:txBody>
          <a:bodyPr/>
          <a:lstStyle>
            <a:lvl1pPr>
              <a:defRPr cap="none"/>
            </a:lvl1pPr>
          </a:lstStyle>
          <a:p>
            <a:r>
              <a:t>Qualification des matériaux par des essais mécaniques : le cas du fretting-fatigue</a:t>
            </a:r>
          </a:p>
        </p:txBody>
      </p:sp>
      <p:sp>
        <p:nvSpPr>
          <p:cNvPr id="393" name="Espace réservé du texte 2"/>
          <p:cNvSpPr txBox="1"/>
          <p:nvPr/>
        </p:nvSpPr>
        <p:spPr>
          <a:xfrm>
            <a:off x="518002" y="1835341"/>
            <a:ext cx="5965357" cy="21691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lnSpc>
                <a:spcPct val="120000"/>
              </a:lnSpc>
              <a:buSzPct val="100000"/>
              <a:buFont typeface="Arial"/>
              <a:buChar char="​"/>
              <a:defRPr b="1"/>
            </a:pPr>
            <a:r>
              <a:t>Pierre Arnaud (Enseignant-Chercheur CDM)</a:t>
            </a:r>
          </a:p>
          <a:p>
            <a:pPr>
              <a:lnSpc>
                <a:spcPct val="120000"/>
              </a:lnSpc>
              <a:buSzPct val="100000"/>
              <a:buFont typeface="Arial"/>
              <a:buChar char="​"/>
              <a:defRPr b="1"/>
            </a:pPr>
            <a:endParaRPr/>
          </a:p>
          <a:p>
            <a:pPr>
              <a:lnSpc>
                <a:spcPct val="120000"/>
              </a:lnSpc>
              <a:buSzPct val="100000"/>
              <a:buFont typeface="Arial"/>
              <a:buChar char="​"/>
            </a:pPr>
            <a:endParaRPr sz="1200"/>
          </a:p>
          <a:p>
            <a:pPr>
              <a:lnSpc>
                <a:spcPct val="120000"/>
              </a:lnSpc>
              <a:buSzPct val="100000"/>
              <a:buFont typeface="Arial"/>
              <a:buChar char="​"/>
            </a:pPr>
            <a:endParaRPr sz="1200"/>
          </a:p>
          <a:p>
            <a:pPr>
              <a:lnSpc>
                <a:spcPct val="120000"/>
              </a:lnSpc>
              <a:buSzPct val="100000"/>
              <a:buFont typeface="Arial"/>
              <a:buChar char="​"/>
            </a:pPr>
            <a:r>
              <a:t>Ce projet vise à caractériser expérimentalement les propriétés de matériaux, en utilisation de type fretting-fatigue</a:t>
            </a:r>
          </a:p>
        </p:txBody>
      </p:sp>
      <p:sp>
        <p:nvSpPr>
          <p:cNvPr id="394" name="(a) Ensemble aube-disque du premier étage d’un turboréacteur ; (b) Origine des sollicitations de fretting du contact aube-disque [Gallego 07]."/>
          <p:cNvSpPr txBox="1"/>
          <p:nvPr/>
        </p:nvSpPr>
        <p:spPr>
          <a:xfrm>
            <a:off x="6357833" y="5364569"/>
            <a:ext cx="5449231" cy="739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defRPr sz="1400">
                <a:solidFill>
                  <a:srgbClr val="2E3743"/>
                </a:solidFill>
                <a:latin typeface="+mn-lt"/>
                <a:ea typeface="+mn-ea"/>
                <a:cs typeface="+mn-cs"/>
                <a:sym typeface="Helvetica"/>
              </a:defRPr>
            </a:lvl1pPr>
          </a:lstStyle>
          <a:p>
            <a:r>
              <a:t>(a) Ensemble aube-disque du premier étage d’un turboréacteur ; (b) Origine des sollicitations de fretting du contact aube-disque [Gallego 07]. </a:t>
            </a:r>
          </a:p>
        </p:txBody>
      </p:sp>
      <p:pic>
        <p:nvPicPr>
          <p:cNvPr id="395" name="IMG_4855.png" descr="IMG_4855.png"/>
          <p:cNvPicPr>
            <a:picLocks noChangeAspect="1"/>
          </p:cNvPicPr>
          <p:nvPr/>
        </p:nvPicPr>
        <p:blipFill>
          <a:blip r:embed="rId2"/>
          <a:stretch>
            <a:fillRect/>
          </a:stretch>
        </p:blipFill>
        <p:spPr>
          <a:xfrm>
            <a:off x="6424766" y="1568387"/>
            <a:ext cx="4949708" cy="3532613"/>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Titre 5"/>
          <p:cNvSpPr txBox="1">
            <a:spLocks noGrp="1"/>
          </p:cNvSpPr>
          <p:nvPr>
            <p:ph type="title"/>
          </p:nvPr>
        </p:nvSpPr>
        <p:spPr>
          <a:xfrm>
            <a:off x="1247774" y="101600"/>
            <a:ext cx="19389726" cy="993775"/>
          </a:xfrm>
          <a:prstGeom prst="rect">
            <a:avLst/>
          </a:prstGeom>
        </p:spPr>
        <p:txBody>
          <a:bodyPr anchor="b"/>
          <a:lstStyle>
            <a:lvl1pPr>
              <a:defRPr cap="none"/>
            </a:lvl1pPr>
          </a:lstStyle>
          <a:p>
            <a:r>
              <a:t>Projet MIG – Fretting fatigue du contact aube disque   </a:t>
            </a:r>
          </a:p>
        </p:txBody>
      </p:sp>
      <p:sp>
        <p:nvSpPr>
          <p:cNvPr id="398" name="Numéro de diapositive"/>
          <p:cNvSpPr txBox="1">
            <a:spLocks noGrp="1"/>
          </p:cNvSpPr>
          <p:nvPr>
            <p:ph type="sldNum" sz="quarter" idx="2"/>
          </p:nvPr>
        </p:nvSpPr>
        <p:spPr>
          <a:xfrm>
            <a:off x="23728709" y="13147676"/>
            <a:ext cx="182217" cy="177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algn="r">
              <a:defRPr sz="1200" b="0">
                <a:solidFill>
                  <a:srgbClr val="000000"/>
                </a:solidFill>
                <a:latin typeface="Roboto"/>
                <a:ea typeface="Roboto"/>
                <a:cs typeface="Roboto"/>
                <a:sym typeface="Roboto"/>
              </a:defRPr>
            </a:lvl1pPr>
          </a:lstStyle>
          <a:p>
            <a:fld id="{86CB4B4D-7CA3-9044-876B-883B54F8677D}" type="slidenum">
              <a:t>22</a:t>
            </a:fld>
            <a:endParaRPr/>
          </a:p>
        </p:txBody>
      </p:sp>
      <p:pic>
        <p:nvPicPr>
          <p:cNvPr id="399" name="IMG_4865.png" descr="IMG_4865.png"/>
          <p:cNvPicPr>
            <a:picLocks noChangeAspect="1"/>
          </p:cNvPicPr>
          <p:nvPr/>
        </p:nvPicPr>
        <p:blipFill>
          <a:blip r:embed="rId2"/>
          <a:srcRect t="23348" b="13425"/>
          <a:stretch>
            <a:fillRect/>
          </a:stretch>
        </p:blipFill>
        <p:spPr>
          <a:xfrm>
            <a:off x="785415" y="1083667"/>
            <a:ext cx="10621113" cy="4690563"/>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Titre 5"/>
          <p:cNvSpPr txBox="1">
            <a:spLocks noGrp="1"/>
          </p:cNvSpPr>
          <p:nvPr>
            <p:ph type="title"/>
          </p:nvPr>
        </p:nvSpPr>
        <p:spPr>
          <a:xfrm>
            <a:off x="1247774" y="101600"/>
            <a:ext cx="19389726" cy="993775"/>
          </a:xfrm>
          <a:prstGeom prst="rect">
            <a:avLst/>
          </a:prstGeom>
        </p:spPr>
        <p:txBody>
          <a:bodyPr anchor="b"/>
          <a:lstStyle>
            <a:lvl1pPr>
              <a:defRPr cap="none"/>
            </a:lvl1pPr>
          </a:lstStyle>
          <a:p>
            <a:r>
              <a:t>Projet MIG – Fretting fatigue du contact aube disque   </a:t>
            </a:r>
          </a:p>
        </p:txBody>
      </p:sp>
      <p:sp>
        <p:nvSpPr>
          <p:cNvPr id="402" name="Numéro de diapositive"/>
          <p:cNvSpPr txBox="1">
            <a:spLocks noGrp="1"/>
          </p:cNvSpPr>
          <p:nvPr>
            <p:ph type="sldNum" sz="quarter" idx="2"/>
          </p:nvPr>
        </p:nvSpPr>
        <p:spPr>
          <a:xfrm>
            <a:off x="23728709" y="13147676"/>
            <a:ext cx="182217" cy="1778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algn="r">
              <a:defRPr sz="1200" b="0">
                <a:solidFill>
                  <a:srgbClr val="000000"/>
                </a:solidFill>
                <a:latin typeface="Roboto"/>
                <a:ea typeface="Roboto"/>
                <a:cs typeface="Roboto"/>
                <a:sym typeface="Roboto"/>
              </a:defRPr>
            </a:lvl1pPr>
          </a:lstStyle>
          <a:p>
            <a:fld id="{86CB4B4D-7CA3-9044-876B-883B54F8677D}" type="slidenum">
              <a:t>23</a:t>
            </a:fld>
            <a:endParaRPr/>
          </a:p>
        </p:txBody>
      </p:sp>
      <p:pic>
        <p:nvPicPr>
          <p:cNvPr id="403" name="IMG_4866.png" descr="IMG_4866.png"/>
          <p:cNvPicPr>
            <a:picLocks noChangeAspect="1"/>
          </p:cNvPicPr>
          <p:nvPr/>
        </p:nvPicPr>
        <p:blipFill>
          <a:blip r:embed="rId2"/>
          <a:srcRect t="22959" r="1359" b="10312"/>
          <a:stretch>
            <a:fillRect/>
          </a:stretch>
        </p:blipFill>
        <p:spPr>
          <a:xfrm>
            <a:off x="1186856" y="1574573"/>
            <a:ext cx="9684850" cy="4576204"/>
          </a:xfrm>
          <a:prstGeom prst="rect">
            <a:avLst/>
          </a:prstGeom>
          <a:ln w="12700">
            <a:miter lim="400000"/>
          </a:ln>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5" name="Image" descr="Image"/>
          <p:cNvPicPr>
            <a:picLocks noChangeAspect="1"/>
          </p:cNvPicPr>
          <p:nvPr/>
        </p:nvPicPr>
        <p:blipFill>
          <a:blip r:embed="rId2"/>
          <a:stretch>
            <a:fillRect/>
          </a:stretch>
        </p:blipFill>
        <p:spPr>
          <a:xfrm>
            <a:off x="650737" y="222325"/>
            <a:ext cx="10890526" cy="5701237"/>
          </a:xfrm>
          <a:prstGeom prst="rect">
            <a:avLst/>
          </a:prstGeom>
          <a:ln w="12700">
            <a:miter lim="400000"/>
          </a:ln>
        </p:spPr>
      </p:pic>
      <p:sp>
        <p:nvSpPr>
          <p:cNvPr id="406" name="Basile Marchand (Enseignant-Chercheur CDM)"/>
          <p:cNvSpPr txBox="1"/>
          <p:nvPr/>
        </p:nvSpPr>
        <p:spPr>
          <a:xfrm>
            <a:off x="6784167" y="6143162"/>
            <a:ext cx="5172297"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ct val="120000"/>
              </a:lnSpc>
              <a:buSzPct val="100000"/>
              <a:buFont typeface="Arial"/>
              <a:buChar char="​"/>
              <a:defRPr b="1"/>
            </a:lvl1pPr>
          </a:lstStyle>
          <a:p>
            <a:r>
              <a:t>Basile Marchand (Enseignant-Chercheur CDM)</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8" name="Image" descr="Image"/>
          <p:cNvPicPr>
            <a:picLocks noChangeAspect="1"/>
          </p:cNvPicPr>
          <p:nvPr/>
        </p:nvPicPr>
        <p:blipFill>
          <a:blip r:embed="rId2"/>
          <a:stretch>
            <a:fillRect/>
          </a:stretch>
        </p:blipFill>
        <p:spPr>
          <a:xfrm>
            <a:off x="554546" y="196099"/>
            <a:ext cx="11477158" cy="5886037"/>
          </a:xfrm>
          <a:prstGeom prst="rect">
            <a:avLst/>
          </a:prstGeom>
          <a:ln w="12700">
            <a:miter lim="400000"/>
          </a:ln>
        </p:spPr>
      </p:pic>
      <p:sp>
        <p:nvSpPr>
          <p:cNvPr id="409" name="Basile Marchand (Enseignant-Chercheur CDM)"/>
          <p:cNvSpPr txBox="1"/>
          <p:nvPr/>
        </p:nvSpPr>
        <p:spPr>
          <a:xfrm>
            <a:off x="6784167" y="6143162"/>
            <a:ext cx="5172297" cy="370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nSpc>
                <a:spcPct val="120000"/>
              </a:lnSpc>
              <a:buSzPct val="100000"/>
              <a:buFont typeface="Arial"/>
              <a:buChar char="​"/>
              <a:defRPr b="1"/>
            </a:lvl1pPr>
          </a:lstStyle>
          <a:p>
            <a:r>
              <a:t>Basile Marchand (Enseignant-Chercheur CDM)</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Titre 5"/>
          <p:cNvSpPr txBox="1">
            <a:spLocks noGrp="1"/>
          </p:cNvSpPr>
          <p:nvPr>
            <p:ph type="title"/>
          </p:nvPr>
        </p:nvSpPr>
        <p:spPr>
          <a:xfrm>
            <a:off x="518003" y="392157"/>
            <a:ext cx="11471276" cy="912661"/>
          </a:xfrm>
          <a:prstGeom prst="rect">
            <a:avLst/>
          </a:prstGeom>
        </p:spPr>
        <p:txBody>
          <a:bodyPr/>
          <a:lstStyle>
            <a:lvl1pPr>
              <a:defRPr cap="none"/>
            </a:lvl1pPr>
          </a:lstStyle>
          <a:p>
            <a:r>
              <a:t>Carbon capture : un enjeux d’innovation qui passe par les start-ups</a:t>
            </a:r>
          </a:p>
        </p:txBody>
      </p:sp>
      <p:sp>
        <p:nvSpPr>
          <p:cNvPr id="412" name="Espace réservé du texte 2"/>
          <p:cNvSpPr txBox="1"/>
          <p:nvPr/>
        </p:nvSpPr>
        <p:spPr>
          <a:xfrm>
            <a:off x="518002" y="1835341"/>
            <a:ext cx="5965357" cy="39725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lnSpc>
                <a:spcPct val="120000"/>
              </a:lnSpc>
              <a:buSzPct val="100000"/>
              <a:buFont typeface="Arial"/>
              <a:buChar char="​"/>
              <a:defRPr b="1"/>
            </a:pPr>
            <a:r>
              <a:t>Aurélie Girou (SAFRAN)</a:t>
            </a:r>
          </a:p>
          <a:p>
            <a:pPr>
              <a:lnSpc>
                <a:spcPct val="120000"/>
              </a:lnSpc>
              <a:buSzPct val="100000"/>
              <a:buFont typeface="Arial"/>
              <a:buChar char="​"/>
            </a:pPr>
            <a:r>
              <a:t>ce projet vise à:</a:t>
            </a:r>
          </a:p>
          <a:p>
            <a:pPr defTabSz="457200">
              <a:defRPr sz="1700">
                <a:latin typeface="+mn-lt"/>
                <a:ea typeface="+mn-ea"/>
                <a:cs typeface="+mn-cs"/>
                <a:sym typeface="Helvetica"/>
              </a:defRPr>
            </a:pPr>
            <a:r>
              <a:t>- comprendre les enjeux et les raisons de la nécessité du développement des coopérations grands groupe / start-up</a:t>
            </a:r>
          </a:p>
          <a:p>
            <a:pPr defTabSz="457200">
              <a:defRPr sz="1700">
                <a:latin typeface="+mn-lt"/>
                <a:ea typeface="+mn-ea"/>
                <a:cs typeface="+mn-cs"/>
                <a:sym typeface="Helvetica"/>
              </a:defRPr>
            </a:pPr>
            <a:r>
              <a:t>- identifier les différentes problématiques liées à ces coopérations et proposer des méthodes pour les résoudre</a:t>
            </a:r>
          </a:p>
          <a:p>
            <a:pPr defTabSz="457200">
              <a:defRPr sz="1700">
                <a:latin typeface="+mn-lt"/>
                <a:ea typeface="+mn-ea"/>
                <a:cs typeface="+mn-cs"/>
                <a:sym typeface="Helvetica"/>
              </a:defRPr>
            </a:pPr>
            <a:r>
              <a:t>- comprendre le rôle spécifique d'un CVC (Corporate Ventures Capital) comme celui de Safran pour ces coopérations d'innovation</a:t>
            </a:r>
          </a:p>
          <a:p>
            <a:pPr defTabSz="457200">
              <a:defRPr sz="1700">
                <a:latin typeface="+mn-lt"/>
                <a:ea typeface="+mn-ea"/>
                <a:cs typeface="+mn-cs"/>
                <a:sym typeface="Helvetica"/>
              </a:defRPr>
            </a:pPr>
            <a:r>
              <a:t>- proposer des méthodes et organisations pour mieux détecter les risques de disruption émanant de start-ups</a:t>
            </a:r>
          </a:p>
          <a:p>
            <a:pPr defTabSz="457200">
              <a:defRPr sz="1700">
                <a:latin typeface="+mn-lt"/>
                <a:ea typeface="+mn-ea"/>
                <a:cs typeface="+mn-cs"/>
                <a:sym typeface="Helvetica"/>
              </a:defRPr>
            </a:pPr>
            <a:r>
              <a:t>- effectuer des recherches de "scouting" de start-ups sur des thématiques à enjeu pour le Groupe, et ébaucher des propositions de caractérisation/comparaison des start-up identifiées : carbon capture</a:t>
            </a:r>
          </a:p>
        </p:txBody>
      </p:sp>
      <p:pic>
        <p:nvPicPr>
          <p:cNvPr id="413" name="IMG_4856.jpeg" descr="IMG_4856.jpeg"/>
          <p:cNvPicPr>
            <a:picLocks noChangeAspect="1"/>
          </p:cNvPicPr>
          <p:nvPr/>
        </p:nvPicPr>
        <p:blipFill>
          <a:blip r:embed="rId2"/>
          <a:stretch>
            <a:fillRect/>
          </a:stretch>
        </p:blipFill>
        <p:spPr>
          <a:xfrm>
            <a:off x="6704043" y="1640637"/>
            <a:ext cx="5129493" cy="4361968"/>
          </a:xfrm>
          <a:prstGeom prst="rect">
            <a:avLst/>
          </a:prstGeom>
          <a:ln w="12700">
            <a:miter lim="400000"/>
          </a:ln>
        </p:spPr>
      </p:pic>
      <p:sp>
        <p:nvSpPr>
          <p:cNvPr id="414" name="Image Credit: VectorMine/Shutterstock.com"/>
          <p:cNvSpPr txBox="1"/>
          <p:nvPr/>
        </p:nvSpPr>
        <p:spPr>
          <a:xfrm>
            <a:off x="7924453" y="5796428"/>
            <a:ext cx="4023083" cy="332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algn="r" defTabSz="457200">
              <a:spcBef>
                <a:spcPts val="2500"/>
              </a:spcBef>
              <a:defRPr sz="1600">
                <a:solidFill>
                  <a:srgbClr val="999999"/>
                </a:solidFill>
                <a:latin typeface="+mn-lt"/>
                <a:ea typeface="+mn-ea"/>
                <a:cs typeface="+mn-cs"/>
                <a:sym typeface="Helvetica"/>
              </a:defRPr>
            </a:lvl1pPr>
          </a:lstStyle>
          <a:p>
            <a:r>
              <a:t>Image Credit: VectorMine/Shutterstock.com</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Numéro de diapositive"/>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27</a:t>
            </a:fld>
            <a:endParaRPr/>
          </a:p>
        </p:txBody>
      </p:sp>
      <p:sp>
        <p:nvSpPr>
          <p:cNvPr id="417" name="a vous de jouer!"/>
          <p:cNvSpPr txBox="1">
            <a:spLocks noGrp="1"/>
          </p:cNvSpPr>
          <p:nvPr>
            <p:ph type="title"/>
          </p:nvPr>
        </p:nvSpPr>
        <p:spPr>
          <a:prstGeom prst="rect">
            <a:avLst/>
          </a:prstGeom>
        </p:spPr>
        <p:txBody>
          <a:bodyPr/>
          <a:lstStyle/>
          <a:p>
            <a:r>
              <a:t>a vous de jouer!</a:t>
            </a:r>
          </a:p>
        </p:txBody>
      </p:sp>
      <p:sp>
        <p:nvSpPr>
          <p:cNvPr id="418" name="Toucher 2 fois pour modifier"/>
          <p:cNvSpPr txBox="1">
            <a:spLocks noGrp="1"/>
          </p:cNvSpPr>
          <p:nvPr>
            <p:ph type="body" idx="1"/>
          </p:nvPr>
        </p:nvSpPr>
        <p:spPr>
          <a:prstGeom prst="rect">
            <a:avLst/>
          </a:prstGeom>
        </p:spPr>
        <p:txBody>
          <a:bodyPr/>
          <a:lstStyle/>
          <a:p>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Numéro de diapositive"/>
          <p:cNvSpPr txBox="1">
            <a:spLocks noGrp="1"/>
          </p:cNvSpPr>
          <p:nvPr>
            <p:ph type="sldNum" sz="quarter" idx="2"/>
          </p:nvPr>
        </p:nvSpPr>
        <p:spPr>
          <a:xfrm>
            <a:off x="11582515" y="6214617"/>
            <a:ext cx="181835" cy="2565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sp>
        <p:nvSpPr>
          <p:cNvPr id="281" name="la conception c’est quoi?"/>
          <p:cNvSpPr txBox="1">
            <a:spLocks noGrp="1"/>
          </p:cNvSpPr>
          <p:nvPr>
            <p:ph type="title"/>
          </p:nvPr>
        </p:nvSpPr>
        <p:spPr>
          <a:prstGeom prst="rect">
            <a:avLst/>
          </a:prstGeom>
        </p:spPr>
        <p:txBody>
          <a:bodyPr/>
          <a:lstStyle/>
          <a:p>
            <a:r>
              <a:t>la conception c’est quoi?</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Numéro de diapositive"/>
          <p:cNvSpPr txBox="1">
            <a:spLocks noGrp="1"/>
          </p:cNvSpPr>
          <p:nvPr>
            <p:ph type="sldNum" sz="quarter" idx="2"/>
          </p:nvPr>
        </p:nvSpPr>
        <p:spPr>
          <a:xfrm>
            <a:off x="11582515" y="6214617"/>
            <a:ext cx="181835" cy="2565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sp>
        <p:nvSpPr>
          <p:cNvPr id="284" name="un matériau c’est quoi?"/>
          <p:cNvSpPr txBox="1">
            <a:spLocks noGrp="1"/>
          </p:cNvSpPr>
          <p:nvPr>
            <p:ph type="title"/>
          </p:nvPr>
        </p:nvSpPr>
        <p:spPr>
          <a:prstGeom prst="rect">
            <a:avLst/>
          </a:prstGeom>
        </p:spPr>
        <p:txBody>
          <a:bodyPr/>
          <a:lstStyle/>
          <a:p>
            <a:r>
              <a:t>un matériau c’est quoi?</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Numéro de diapositive"/>
          <p:cNvSpPr txBox="1">
            <a:spLocks noGrp="1"/>
          </p:cNvSpPr>
          <p:nvPr>
            <p:ph type="sldNum" sz="quarter" idx="2"/>
          </p:nvPr>
        </p:nvSpPr>
        <p:spPr>
          <a:xfrm>
            <a:off x="11582515" y="6214617"/>
            <a:ext cx="181835" cy="2565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sp>
        <p:nvSpPr>
          <p:cNvPr id="287" name="un Essai mécanique c’est quoi?"/>
          <p:cNvSpPr txBox="1">
            <a:spLocks noGrp="1"/>
          </p:cNvSpPr>
          <p:nvPr>
            <p:ph type="title"/>
          </p:nvPr>
        </p:nvSpPr>
        <p:spPr>
          <a:prstGeom prst="rect">
            <a:avLst/>
          </a:prstGeom>
        </p:spPr>
        <p:txBody>
          <a:bodyPr/>
          <a:lstStyle/>
          <a:p>
            <a:r>
              <a:t>un Essai mécanique c’est quoi?</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Numéro de diapositive"/>
          <p:cNvSpPr txBox="1">
            <a:spLocks noGrp="1"/>
          </p:cNvSpPr>
          <p:nvPr>
            <p:ph type="sldNum" sz="quarter" idx="2"/>
          </p:nvPr>
        </p:nvSpPr>
        <p:spPr>
          <a:xfrm>
            <a:off x="11582515" y="6214617"/>
            <a:ext cx="181835" cy="2565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6</a:t>
            </a:fld>
            <a:endParaRPr/>
          </a:p>
        </p:txBody>
      </p:sp>
      <p:sp>
        <p:nvSpPr>
          <p:cNvPr id="290" name="un modèle c’est quoi?"/>
          <p:cNvSpPr txBox="1">
            <a:spLocks noGrp="1"/>
          </p:cNvSpPr>
          <p:nvPr>
            <p:ph type="title"/>
          </p:nvPr>
        </p:nvSpPr>
        <p:spPr>
          <a:prstGeom prst="rect">
            <a:avLst/>
          </a:prstGeom>
        </p:spPr>
        <p:txBody>
          <a:bodyPr/>
          <a:lstStyle/>
          <a:p>
            <a:r>
              <a:t>un modèle c’est quoi?</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Numéro de diapositive"/>
          <p:cNvSpPr txBox="1">
            <a:spLocks noGrp="1"/>
          </p:cNvSpPr>
          <p:nvPr>
            <p:ph type="sldNum" sz="quarter" idx="2"/>
          </p:nvPr>
        </p:nvSpPr>
        <p:spPr>
          <a:xfrm>
            <a:off x="11582515" y="6214617"/>
            <a:ext cx="181835" cy="2565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pic>
        <p:nvPicPr>
          <p:cNvPr id="293" name="IMG_4862.png" descr="IMG_4862.png"/>
          <p:cNvPicPr>
            <a:picLocks noChangeAspect="1"/>
          </p:cNvPicPr>
          <p:nvPr/>
        </p:nvPicPr>
        <p:blipFill>
          <a:blip r:embed="rId2"/>
          <a:srcRect l="4141" t="10506" r="2136" b="3521"/>
          <a:stretch>
            <a:fillRect/>
          </a:stretch>
        </p:blipFill>
        <p:spPr>
          <a:xfrm>
            <a:off x="1077714" y="-26226"/>
            <a:ext cx="10036598" cy="6430808"/>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Numéro de diapositive"/>
          <p:cNvSpPr txBox="1">
            <a:spLocks noGrp="1"/>
          </p:cNvSpPr>
          <p:nvPr>
            <p:ph type="sldNum" sz="quarter" idx="2"/>
          </p:nvPr>
        </p:nvSpPr>
        <p:spPr>
          <a:xfrm>
            <a:off x="11582515" y="6214617"/>
            <a:ext cx="181835" cy="2565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8</a:t>
            </a:fld>
            <a:endParaRPr/>
          </a:p>
        </p:txBody>
      </p:sp>
      <p:sp>
        <p:nvSpPr>
          <p:cNvPr id="296" name="la pyramide de conception"/>
          <p:cNvSpPr txBox="1">
            <a:spLocks noGrp="1"/>
          </p:cNvSpPr>
          <p:nvPr>
            <p:ph type="title"/>
          </p:nvPr>
        </p:nvSpPr>
        <p:spPr>
          <a:prstGeom prst="rect">
            <a:avLst/>
          </a:prstGeom>
        </p:spPr>
        <p:txBody>
          <a:bodyPr/>
          <a:lstStyle/>
          <a:p>
            <a:r>
              <a:t>la pyramide de conception</a:t>
            </a:r>
          </a:p>
        </p:txBody>
      </p:sp>
      <p:pic>
        <p:nvPicPr>
          <p:cNvPr id="297" name="Image" descr="Image"/>
          <p:cNvPicPr>
            <a:picLocks noChangeAspect="1"/>
          </p:cNvPicPr>
          <p:nvPr/>
        </p:nvPicPr>
        <p:blipFill>
          <a:blip r:embed="rId2"/>
          <a:stretch>
            <a:fillRect/>
          </a:stretch>
        </p:blipFill>
        <p:spPr>
          <a:xfrm>
            <a:off x="2724831" y="1270858"/>
            <a:ext cx="7463063" cy="5405490"/>
          </a:xfrm>
          <a:prstGeom prst="rect">
            <a:avLst/>
          </a:prstGeom>
          <a:ln w="12700">
            <a:miter lim="400000"/>
          </a:ln>
        </p:spPr>
      </p:pic>
      <p:grpSp>
        <p:nvGrpSpPr>
          <p:cNvPr id="317" name="Dessin"/>
          <p:cNvGrpSpPr/>
          <p:nvPr/>
        </p:nvGrpSpPr>
        <p:grpSpPr>
          <a:xfrm>
            <a:off x="1569704" y="1412557"/>
            <a:ext cx="3178896" cy="4228037"/>
            <a:chOff x="0" y="0"/>
            <a:chExt cx="3178895" cy="4228035"/>
          </a:xfrm>
        </p:grpSpPr>
        <p:sp>
          <p:nvSpPr>
            <p:cNvPr id="298" name="Ligne"/>
            <p:cNvSpPr/>
            <p:nvPr/>
          </p:nvSpPr>
          <p:spPr>
            <a:xfrm>
              <a:off x="1308601" y="262096"/>
              <a:ext cx="1870295" cy="2628564"/>
            </a:xfrm>
            <a:custGeom>
              <a:avLst/>
              <a:gdLst/>
              <a:ahLst/>
              <a:cxnLst>
                <a:cxn ang="0">
                  <a:pos x="wd2" y="hd2"/>
                </a:cxn>
                <a:cxn ang="5400000">
                  <a:pos x="wd2" y="hd2"/>
                </a:cxn>
                <a:cxn ang="10800000">
                  <a:pos x="wd2" y="hd2"/>
                </a:cxn>
                <a:cxn ang="16200000">
                  <a:pos x="wd2" y="hd2"/>
                </a:cxn>
              </a:cxnLst>
              <a:rect l="0" t="0" r="r" b="b"/>
              <a:pathLst>
                <a:path w="21600" h="21587" extrusionOk="0">
                  <a:moveTo>
                    <a:pt x="0" y="21587"/>
                  </a:moveTo>
                  <a:cubicBezTo>
                    <a:pt x="247" y="21293"/>
                    <a:pt x="491" y="20999"/>
                    <a:pt x="705" y="20744"/>
                  </a:cubicBezTo>
                  <a:cubicBezTo>
                    <a:pt x="1029" y="20358"/>
                    <a:pt x="1283" y="20061"/>
                    <a:pt x="1561" y="19741"/>
                  </a:cubicBezTo>
                  <a:cubicBezTo>
                    <a:pt x="1839" y="19420"/>
                    <a:pt x="2139" y="19074"/>
                    <a:pt x="2510" y="18679"/>
                  </a:cubicBezTo>
                  <a:cubicBezTo>
                    <a:pt x="2880" y="18284"/>
                    <a:pt x="3319" y="17840"/>
                    <a:pt x="3701" y="17470"/>
                  </a:cubicBezTo>
                  <a:cubicBezTo>
                    <a:pt x="4083" y="17100"/>
                    <a:pt x="4407" y="16803"/>
                    <a:pt x="4754" y="16491"/>
                  </a:cubicBezTo>
                  <a:cubicBezTo>
                    <a:pt x="5101" y="16178"/>
                    <a:pt x="5472" y="15849"/>
                    <a:pt x="5865" y="15487"/>
                  </a:cubicBezTo>
                  <a:cubicBezTo>
                    <a:pt x="6258" y="15125"/>
                    <a:pt x="6675" y="14730"/>
                    <a:pt x="7126" y="14311"/>
                  </a:cubicBezTo>
                  <a:cubicBezTo>
                    <a:pt x="7577" y="13891"/>
                    <a:pt x="8063" y="13447"/>
                    <a:pt x="8526" y="13035"/>
                  </a:cubicBezTo>
                  <a:cubicBezTo>
                    <a:pt x="8989" y="12624"/>
                    <a:pt x="9428" y="12246"/>
                    <a:pt x="9857" y="11859"/>
                  </a:cubicBezTo>
                  <a:cubicBezTo>
                    <a:pt x="10285" y="11472"/>
                    <a:pt x="10701" y="11077"/>
                    <a:pt x="11106" y="10691"/>
                  </a:cubicBezTo>
                  <a:cubicBezTo>
                    <a:pt x="11511" y="10304"/>
                    <a:pt x="11904" y="9926"/>
                    <a:pt x="12321" y="9522"/>
                  </a:cubicBezTo>
                  <a:cubicBezTo>
                    <a:pt x="12737" y="9119"/>
                    <a:pt x="13177" y="8691"/>
                    <a:pt x="13605" y="8264"/>
                  </a:cubicBezTo>
                  <a:cubicBezTo>
                    <a:pt x="14033" y="7836"/>
                    <a:pt x="14450" y="7408"/>
                    <a:pt x="14866" y="6980"/>
                  </a:cubicBezTo>
                  <a:cubicBezTo>
                    <a:pt x="15283" y="6552"/>
                    <a:pt x="15699" y="6125"/>
                    <a:pt x="16151" y="5688"/>
                  </a:cubicBezTo>
                  <a:cubicBezTo>
                    <a:pt x="16602" y="5252"/>
                    <a:pt x="17088" y="4808"/>
                    <a:pt x="17608" y="4339"/>
                  </a:cubicBezTo>
                  <a:cubicBezTo>
                    <a:pt x="18129" y="3870"/>
                    <a:pt x="18684" y="3377"/>
                    <a:pt x="19147" y="2932"/>
                  </a:cubicBezTo>
                  <a:cubicBezTo>
                    <a:pt x="19610" y="2488"/>
                    <a:pt x="19980" y="2093"/>
                    <a:pt x="20304" y="1723"/>
                  </a:cubicBezTo>
                  <a:cubicBezTo>
                    <a:pt x="20628" y="1353"/>
                    <a:pt x="20906" y="1007"/>
                    <a:pt x="21056" y="793"/>
                  </a:cubicBezTo>
                  <a:cubicBezTo>
                    <a:pt x="21207" y="579"/>
                    <a:pt x="21230" y="497"/>
                    <a:pt x="21264" y="415"/>
                  </a:cubicBezTo>
                  <a:cubicBezTo>
                    <a:pt x="21299" y="333"/>
                    <a:pt x="21345" y="250"/>
                    <a:pt x="21334" y="176"/>
                  </a:cubicBezTo>
                  <a:cubicBezTo>
                    <a:pt x="21322" y="102"/>
                    <a:pt x="21253" y="36"/>
                    <a:pt x="21160" y="12"/>
                  </a:cubicBezTo>
                  <a:cubicBezTo>
                    <a:pt x="21068" y="-13"/>
                    <a:pt x="20952" y="3"/>
                    <a:pt x="20790" y="53"/>
                  </a:cubicBezTo>
                  <a:cubicBezTo>
                    <a:pt x="20628" y="102"/>
                    <a:pt x="20420" y="184"/>
                    <a:pt x="20269" y="250"/>
                  </a:cubicBezTo>
                  <a:cubicBezTo>
                    <a:pt x="20119" y="316"/>
                    <a:pt x="20026" y="365"/>
                    <a:pt x="20038" y="382"/>
                  </a:cubicBezTo>
                  <a:cubicBezTo>
                    <a:pt x="20050" y="398"/>
                    <a:pt x="20165" y="382"/>
                    <a:pt x="20339" y="341"/>
                  </a:cubicBezTo>
                  <a:cubicBezTo>
                    <a:pt x="20512" y="300"/>
                    <a:pt x="20744" y="234"/>
                    <a:pt x="20952" y="193"/>
                  </a:cubicBezTo>
                  <a:cubicBezTo>
                    <a:pt x="21160" y="152"/>
                    <a:pt x="21345" y="135"/>
                    <a:pt x="21438" y="168"/>
                  </a:cubicBezTo>
                  <a:cubicBezTo>
                    <a:pt x="21531" y="201"/>
                    <a:pt x="21531" y="283"/>
                    <a:pt x="21507" y="365"/>
                  </a:cubicBezTo>
                  <a:cubicBezTo>
                    <a:pt x="21484" y="448"/>
                    <a:pt x="21438" y="530"/>
                    <a:pt x="21392" y="612"/>
                  </a:cubicBezTo>
                  <a:cubicBezTo>
                    <a:pt x="21345" y="695"/>
                    <a:pt x="21299" y="777"/>
                    <a:pt x="21334" y="818"/>
                  </a:cubicBezTo>
                  <a:cubicBezTo>
                    <a:pt x="21369" y="859"/>
                    <a:pt x="21484" y="859"/>
                    <a:pt x="21600" y="859"/>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299" name="Ligne"/>
            <p:cNvSpPr/>
            <p:nvPr/>
          </p:nvSpPr>
          <p:spPr>
            <a:xfrm>
              <a:off x="792573" y="102185"/>
              <a:ext cx="162295" cy="24043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4000" y="3240"/>
                    <a:pt x="8000" y="6480"/>
                    <a:pt x="11200" y="9450"/>
                  </a:cubicBezTo>
                  <a:cubicBezTo>
                    <a:pt x="14400" y="12420"/>
                    <a:pt x="16800" y="15120"/>
                    <a:pt x="18400" y="17100"/>
                  </a:cubicBezTo>
                  <a:cubicBezTo>
                    <a:pt x="20000" y="19080"/>
                    <a:pt x="20800" y="20340"/>
                    <a:pt x="21600" y="21600"/>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300" name="Ligne"/>
            <p:cNvSpPr/>
            <p:nvPr/>
          </p:nvSpPr>
          <p:spPr>
            <a:xfrm>
              <a:off x="852682" y="254067"/>
              <a:ext cx="150273" cy="119410"/>
            </a:xfrm>
            <a:custGeom>
              <a:avLst/>
              <a:gdLst/>
              <a:ahLst/>
              <a:cxnLst>
                <a:cxn ang="0">
                  <a:pos x="wd2" y="hd2"/>
                </a:cxn>
                <a:cxn ang="5400000">
                  <a:pos x="wd2" y="hd2"/>
                </a:cxn>
                <a:cxn ang="10800000">
                  <a:pos x="wd2" y="hd2"/>
                </a:cxn>
                <a:cxn ang="16200000">
                  <a:pos x="wd2" y="hd2"/>
                </a:cxn>
              </a:cxnLst>
              <a:rect l="0" t="0" r="r" b="b"/>
              <a:pathLst>
                <a:path w="21600" h="20763" extrusionOk="0">
                  <a:moveTo>
                    <a:pt x="0" y="7036"/>
                  </a:moveTo>
                  <a:cubicBezTo>
                    <a:pt x="0" y="8778"/>
                    <a:pt x="0" y="10520"/>
                    <a:pt x="1872" y="12959"/>
                  </a:cubicBezTo>
                  <a:cubicBezTo>
                    <a:pt x="3744" y="15397"/>
                    <a:pt x="7488" y="18533"/>
                    <a:pt x="10080" y="19926"/>
                  </a:cubicBezTo>
                  <a:cubicBezTo>
                    <a:pt x="12672" y="21320"/>
                    <a:pt x="14112" y="20972"/>
                    <a:pt x="15264" y="18881"/>
                  </a:cubicBezTo>
                  <a:cubicBezTo>
                    <a:pt x="16416" y="16791"/>
                    <a:pt x="17280" y="12959"/>
                    <a:pt x="17712" y="10172"/>
                  </a:cubicBezTo>
                  <a:cubicBezTo>
                    <a:pt x="18144" y="7385"/>
                    <a:pt x="18144" y="5643"/>
                    <a:pt x="18144" y="3901"/>
                  </a:cubicBezTo>
                  <a:cubicBezTo>
                    <a:pt x="18144" y="2159"/>
                    <a:pt x="18144" y="417"/>
                    <a:pt x="18720" y="68"/>
                  </a:cubicBezTo>
                  <a:cubicBezTo>
                    <a:pt x="19296" y="-280"/>
                    <a:pt x="20448" y="765"/>
                    <a:pt x="21600" y="1810"/>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301" name="Ligne"/>
            <p:cNvSpPr/>
            <p:nvPr/>
          </p:nvSpPr>
          <p:spPr>
            <a:xfrm>
              <a:off x="1167987" y="234166"/>
              <a:ext cx="562286" cy="99188"/>
            </a:xfrm>
            <a:custGeom>
              <a:avLst/>
              <a:gdLst/>
              <a:ahLst/>
              <a:cxnLst>
                <a:cxn ang="0">
                  <a:pos x="wd2" y="hd2"/>
                </a:cxn>
                <a:cxn ang="5400000">
                  <a:pos x="wd2" y="hd2"/>
                </a:cxn>
                <a:cxn ang="10800000">
                  <a:pos x="wd2" y="hd2"/>
                </a:cxn>
                <a:cxn ang="16200000">
                  <a:pos x="wd2" y="hd2"/>
                </a:cxn>
              </a:cxnLst>
              <a:rect l="0" t="0" r="r" b="b"/>
              <a:pathLst>
                <a:path w="21572" h="20966" extrusionOk="0">
                  <a:moveTo>
                    <a:pt x="126" y="19113"/>
                  </a:moveTo>
                  <a:cubicBezTo>
                    <a:pt x="49" y="16996"/>
                    <a:pt x="-28" y="14878"/>
                    <a:pt x="10" y="12760"/>
                  </a:cubicBezTo>
                  <a:cubicBezTo>
                    <a:pt x="49" y="10643"/>
                    <a:pt x="203" y="8525"/>
                    <a:pt x="510" y="5984"/>
                  </a:cubicBezTo>
                  <a:cubicBezTo>
                    <a:pt x="818" y="3443"/>
                    <a:pt x="1279" y="478"/>
                    <a:pt x="1586" y="55"/>
                  </a:cubicBezTo>
                  <a:cubicBezTo>
                    <a:pt x="1894" y="-369"/>
                    <a:pt x="2047" y="1749"/>
                    <a:pt x="2124" y="3866"/>
                  </a:cubicBezTo>
                  <a:cubicBezTo>
                    <a:pt x="2201" y="5984"/>
                    <a:pt x="2201" y="8102"/>
                    <a:pt x="2201" y="10219"/>
                  </a:cubicBezTo>
                  <a:cubicBezTo>
                    <a:pt x="2201" y="12337"/>
                    <a:pt x="2201" y="14455"/>
                    <a:pt x="2393" y="14666"/>
                  </a:cubicBezTo>
                  <a:cubicBezTo>
                    <a:pt x="2586" y="14878"/>
                    <a:pt x="2970" y="13184"/>
                    <a:pt x="3277" y="11278"/>
                  </a:cubicBezTo>
                  <a:cubicBezTo>
                    <a:pt x="3585" y="9372"/>
                    <a:pt x="3815" y="7255"/>
                    <a:pt x="4084" y="6831"/>
                  </a:cubicBezTo>
                  <a:cubicBezTo>
                    <a:pt x="4353" y="6407"/>
                    <a:pt x="4661" y="7678"/>
                    <a:pt x="4968" y="9584"/>
                  </a:cubicBezTo>
                  <a:cubicBezTo>
                    <a:pt x="5276" y="11490"/>
                    <a:pt x="5583" y="14031"/>
                    <a:pt x="5929" y="15513"/>
                  </a:cubicBezTo>
                  <a:cubicBezTo>
                    <a:pt x="6275" y="16996"/>
                    <a:pt x="6660" y="17419"/>
                    <a:pt x="7005" y="16784"/>
                  </a:cubicBezTo>
                  <a:cubicBezTo>
                    <a:pt x="7351" y="16149"/>
                    <a:pt x="7659" y="14455"/>
                    <a:pt x="7928" y="12760"/>
                  </a:cubicBezTo>
                  <a:cubicBezTo>
                    <a:pt x="8197" y="11066"/>
                    <a:pt x="8428" y="9372"/>
                    <a:pt x="8543" y="9584"/>
                  </a:cubicBezTo>
                  <a:cubicBezTo>
                    <a:pt x="8658" y="9796"/>
                    <a:pt x="8658" y="11913"/>
                    <a:pt x="8735" y="14031"/>
                  </a:cubicBezTo>
                  <a:cubicBezTo>
                    <a:pt x="8812" y="16149"/>
                    <a:pt x="8966" y="18266"/>
                    <a:pt x="9235" y="19537"/>
                  </a:cubicBezTo>
                  <a:cubicBezTo>
                    <a:pt x="9504" y="20807"/>
                    <a:pt x="9888" y="21231"/>
                    <a:pt x="10234" y="20807"/>
                  </a:cubicBezTo>
                  <a:cubicBezTo>
                    <a:pt x="10580" y="20384"/>
                    <a:pt x="10887" y="19113"/>
                    <a:pt x="11079" y="17419"/>
                  </a:cubicBezTo>
                  <a:cubicBezTo>
                    <a:pt x="11272" y="15725"/>
                    <a:pt x="11349" y="13607"/>
                    <a:pt x="11272" y="11702"/>
                  </a:cubicBezTo>
                  <a:cubicBezTo>
                    <a:pt x="11195" y="9796"/>
                    <a:pt x="10964" y="8102"/>
                    <a:pt x="10618" y="7043"/>
                  </a:cubicBezTo>
                  <a:cubicBezTo>
                    <a:pt x="10272" y="5984"/>
                    <a:pt x="9811" y="5560"/>
                    <a:pt x="9734" y="4713"/>
                  </a:cubicBezTo>
                  <a:cubicBezTo>
                    <a:pt x="9657" y="3866"/>
                    <a:pt x="9965" y="2596"/>
                    <a:pt x="10311" y="1749"/>
                  </a:cubicBezTo>
                  <a:cubicBezTo>
                    <a:pt x="10657" y="902"/>
                    <a:pt x="11041" y="478"/>
                    <a:pt x="11272" y="1325"/>
                  </a:cubicBezTo>
                  <a:cubicBezTo>
                    <a:pt x="11502" y="2172"/>
                    <a:pt x="11579" y="4290"/>
                    <a:pt x="11656" y="6407"/>
                  </a:cubicBezTo>
                  <a:cubicBezTo>
                    <a:pt x="11733" y="8525"/>
                    <a:pt x="11810" y="10643"/>
                    <a:pt x="11925" y="12760"/>
                  </a:cubicBezTo>
                  <a:cubicBezTo>
                    <a:pt x="12040" y="14878"/>
                    <a:pt x="12194" y="16996"/>
                    <a:pt x="12386" y="17207"/>
                  </a:cubicBezTo>
                  <a:cubicBezTo>
                    <a:pt x="12578" y="17419"/>
                    <a:pt x="12809" y="15725"/>
                    <a:pt x="13040" y="13819"/>
                  </a:cubicBezTo>
                  <a:cubicBezTo>
                    <a:pt x="13270" y="11913"/>
                    <a:pt x="13501" y="9796"/>
                    <a:pt x="13808" y="8949"/>
                  </a:cubicBezTo>
                  <a:cubicBezTo>
                    <a:pt x="14116" y="8102"/>
                    <a:pt x="14500" y="8525"/>
                    <a:pt x="14808" y="9584"/>
                  </a:cubicBezTo>
                  <a:cubicBezTo>
                    <a:pt x="15115" y="10643"/>
                    <a:pt x="15346" y="12337"/>
                    <a:pt x="15615" y="12549"/>
                  </a:cubicBezTo>
                  <a:cubicBezTo>
                    <a:pt x="15884" y="12760"/>
                    <a:pt x="16191" y="11490"/>
                    <a:pt x="16460" y="9584"/>
                  </a:cubicBezTo>
                  <a:cubicBezTo>
                    <a:pt x="16729" y="7678"/>
                    <a:pt x="16960" y="5137"/>
                    <a:pt x="17075" y="4925"/>
                  </a:cubicBezTo>
                  <a:cubicBezTo>
                    <a:pt x="17191" y="4713"/>
                    <a:pt x="17191" y="6831"/>
                    <a:pt x="17267" y="8949"/>
                  </a:cubicBezTo>
                  <a:cubicBezTo>
                    <a:pt x="17344" y="11066"/>
                    <a:pt x="17498" y="13184"/>
                    <a:pt x="17767" y="14455"/>
                  </a:cubicBezTo>
                  <a:cubicBezTo>
                    <a:pt x="18036" y="15725"/>
                    <a:pt x="18420" y="16149"/>
                    <a:pt x="19074" y="14031"/>
                  </a:cubicBezTo>
                  <a:cubicBezTo>
                    <a:pt x="19727" y="11913"/>
                    <a:pt x="20650" y="7255"/>
                    <a:pt x="21572" y="2596"/>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302" name="Ligne"/>
            <p:cNvSpPr/>
            <p:nvPr/>
          </p:nvSpPr>
          <p:spPr>
            <a:xfrm>
              <a:off x="1772348" y="0"/>
              <a:ext cx="100182" cy="295688"/>
            </a:xfrm>
            <a:custGeom>
              <a:avLst/>
              <a:gdLst/>
              <a:ahLst/>
              <a:cxnLst>
                <a:cxn ang="0">
                  <a:pos x="wd2" y="hd2"/>
                </a:cxn>
                <a:cxn ang="5400000">
                  <a:pos x="wd2" y="hd2"/>
                </a:cxn>
                <a:cxn ang="10800000">
                  <a:pos x="wd2" y="hd2"/>
                </a:cxn>
                <a:cxn ang="16200000">
                  <a:pos x="wd2" y="hd2"/>
                </a:cxn>
              </a:cxnLst>
              <a:rect l="0" t="0" r="r" b="b"/>
              <a:pathLst>
                <a:path w="21600" h="21538" extrusionOk="0">
                  <a:moveTo>
                    <a:pt x="0" y="0"/>
                  </a:moveTo>
                  <a:cubicBezTo>
                    <a:pt x="864" y="3941"/>
                    <a:pt x="1728" y="7881"/>
                    <a:pt x="2160" y="10216"/>
                  </a:cubicBezTo>
                  <a:cubicBezTo>
                    <a:pt x="2592" y="12551"/>
                    <a:pt x="2592" y="13281"/>
                    <a:pt x="3024" y="14084"/>
                  </a:cubicBezTo>
                  <a:cubicBezTo>
                    <a:pt x="3456" y="14886"/>
                    <a:pt x="4320" y="15762"/>
                    <a:pt x="5616" y="15981"/>
                  </a:cubicBezTo>
                  <a:cubicBezTo>
                    <a:pt x="6912" y="16200"/>
                    <a:pt x="8640" y="15762"/>
                    <a:pt x="10584" y="15470"/>
                  </a:cubicBezTo>
                  <a:cubicBezTo>
                    <a:pt x="12528" y="15178"/>
                    <a:pt x="14688" y="15032"/>
                    <a:pt x="16416" y="15251"/>
                  </a:cubicBezTo>
                  <a:cubicBezTo>
                    <a:pt x="18144" y="15470"/>
                    <a:pt x="19440" y="16054"/>
                    <a:pt x="20304" y="16711"/>
                  </a:cubicBezTo>
                  <a:cubicBezTo>
                    <a:pt x="21168" y="17368"/>
                    <a:pt x="21600" y="18097"/>
                    <a:pt x="21600" y="18827"/>
                  </a:cubicBezTo>
                  <a:cubicBezTo>
                    <a:pt x="21600" y="19557"/>
                    <a:pt x="21168" y="20286"/>
                    <a:pt x="19872" y="20797"/>
                  </a:cubicBezTo>
                  <a:cubicBezTo>
                    <a:pt x="18576" y="21308"/>
                    <a:pt x="16416" y="21600"/>
                    <a:pt x="14472" y="21527"/>
                  </a:cubicBezTo>
                  <a:cubicBezTo>
                    <a:pt x="12528" y="21454"/>
                    <a:pt x="10800" y="21016"/>
                    <a:pt x="10800" y="20505"/>
                  </a:cubicBezTo>
                  <a:cubicBezTo>
                    <a:pt x="10800" y="19995"/>
                    <a:pt x="12528" y="19411"/>
                    <a:pt x="14256" y="18900"/>
                  </a:cubicBezTo>
                  <a:cubicBezTo>
                    <a:pt x="15984" y="18389"/>
                    <a:pt x="17712" y="17951"/>
                    <a:pt x="19440" y="17514"/>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303" name="Ligne"/>
            <p:cNvSpPr/>
            <p:nvPr/>
          </p:nvSpPr>
          <p:spPr>
            <a:xfrm>
              <a:off x="1921461" y="177567"/>
              <a:ext cx="247606" cy="88916"/>
            </a:xfrm>
            <a:custGeom>
              <a:avLst/>
              <a:gdLst/>
              <a:ahLst/>
              <a:cxnLst>
                <a:cxn ang="0">
                  <a:pos x="wd2" y="hd2"/>
                </a:cxn>
                <a:cxn ang="5400000">
                  <a:pos x="wd2" y="hd2"/>
                </a:cxn>
                <a:cxn ang="10800000">
                  <a:pos x="wd2" y="hd2"/>
                </a:cxn>
                <a:cxn ang="16200000">
                  <a:pos x="wd2" y="hd2"/>
                </a:cxn>
              </a:cxnLst>
              <a:rect l="0" t="0" r="r" b="b"/>
              <a:pathLst>
                <a:path w="21527" h="20838" extrusionOk="0">
                  <a:moveTo>
                    <a:pt x="2192" y="647"/>
                  </a:moveTo>
                  <a:cubicBezTo>
                    <a:pt x="1843" y="5342"/>
                    <a:pt x="1495" y="10038"/>
                    <a:pt x="1233" y="13560"/>
                  </a:cubicBezTo>
                  <a:cubicBezTo>
                    <a:pt x="972" y="17081"/>
                    <a:pt x="798" y="19429"/>
                    <a:pt x="537" y="19429"/>
                  </a:cubicBezTo>
                  <a:cubicBezTo>
                    <a:pt x="275" y="19429"/>
                    <a:pt x="-73" y="17081"/>
                    <a:pt x="14" y="14968"/>
                  </a:cubicBezTo>
                  <a:cubicBezTo>
                    <a:pt x="101" y="12855"/>
                    <a:pt x="624" y="10977"/>
                    <a:pt x="1233" y="10742"/>
                  </a:cubicBezTo>
                  <a:cubicBezTo>
                    <a:pt x="1843" y="10508"/>
                    <a:pt x="2540" y="11916"/>
                    <a:pt x="3846" y="12621"/>
                  </a:cubicBezTo>
                  <a:cubicBezTo>
                    <a:pt x="5153" y="13325"/>
                    <a:pt x="7069" y="13325"/>
                    <a:pt x="8375" y="12621"/>
                  </a:cubicBezTo>
                  <a:cubicBezTo>
                    <a:pt x="9682" y="11916"/>
                    <a:pt x="10379" y="10508"/>
                    <a:pt x="11162" y="7925"/>
                  </a:cubicBezTo>
                  <a:cubicBezTo>
                    <a:pt x="11946" y="5342"/>
                    <a:pt x="12817" y="1586"/>
                    <a:pt x="12817" y="412"/>
                  </a:cubicBezTo>
                  <a:cubicBezTo>
                    <a:pt x="12817" y="-762"/>
                    <a:pt x="11946" y="647"/>
                    <a:pt x="11250" y="3699"/>
                  </a:cubicBezTo>
                  <a:cubicBezTo>
                    <a:pt x="10553" y="6751"/>
                    <a:pt x="10030" y="11447"/>
                    <a:pt x="9943" y="14968"/>
                  </a:cubicBezTo>
                  <a:cubicBezTo>
                    <a:pt x="9856" y="18490"/>
                    <a:pt x="10204" y="20838"/>
                    <a:pt x="11946" y="20838"/>
                  </a:cubicBezTo>
                  <a:cubicBezTo>
                    <a:pt x="13688" y="20838"/>
                    <a:pt x="16824" y="18490"/>
                    <a:pt x="18653" y="16377"/>
                  </a:cubicBezTo>
                  <a:cubicBezTo>
                    <a:pt x="20482" y="14264"/>
                    <a:pt x="21004" y="12386"/>
                    <a:pt x="21527" y="10508"/>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304" name="Ligne"/>
            <p:cNvSpPr/>
            <p:nvPr/>
          </p:nvSpPr>
          <p:spPr>
            <a:xfrm>
              <a:off x="804595" y="541382"/>
              <a:ext cx="223561" cy="240034"/>
            </a:xfrm>
            <a:custGeom>
              <a:avLst/>
              <a:gdLst/>
              <a:ahLst/>
              <a:cxnLst>
                <a:cxn ang="0">
                  <a:pos x="wd2" y="hd2"/>
                </a:cxn>
                <a:cxn ang="5400000">
                  <a:pos x="wd2" y="hd2"/>
                </a:cxn>
                <a:cxn ang="10800000">
                  <a:pos x="wd2" y="hd2"/>
                </a:cxn>
                <a:cxn ang="16200000">
                  <a:pos x="wd2" y="hd2"/>
                </a:cxn>
              </a:cxnLst>
              <a:rect l="0" t="0" r="r" b="b"/>
              <a:pathLst>
                <a:path w="21519" h="21564" extrusionOk="0">
                  <a:moveTo>
                    <a:pt x="0" y="21564"/>
                  </a:moveTo>
                  <a:cubicBezTo>
                    <a:pt x="0" y="20664"/>
                    <a:pt x="0" y="19764"/>
                    <a:pt x="1254" y="18234"/>
                  </a:cubicBezTo>
                  <a:cubicBezTo>
                    <a:pt x="2507" y="16704"/>
                    <a:pt x="5014" y="14544"/>
                    <a:pt x="7714" y="12294"/>
                  </a:cubicBezTo>
                  <a:cubicBezTo>
                    <a:pt x="10414" y="10044"/>
                    <a:pt x="13307" y="7704"/>
                    <a:pt x="15139" y="6264"/>
                  </a:cubicBezTo>
                  <a:cubicBezTo>
                    <a:pt x="16971" y="4824"/>
                    <a:pt x="17743" y="4284"/>
                    <a:pt x="17839" y="3654"/>
                  </a:cubicBezTo>
                  <a:cubicBezTo>
                    <a:pt x="17936" y="3024"/>
                    <a:pt x="17357" y="2304"/>
                    <a:pt x="16682" y="1674"/>
                  </a:cubicBezTo>
                  <a:cubicBezTo>
                    <a:pt x="16007" y="1044"/>
                    <a:pt x="15236" y="504"/>
                    <a:pt x="15332" y="234"/>
                  </a:cubicBezTo>
                  <a:cubicBezTo>
                    <a:pt x="15429" y="-36"/>
                    <a:pt x="16393" y="-36"/>
                    <a:pt x="17357" y="54"/>
                  </a:cubicBezTo>
                  <a:cubicBezTo>
                    <a:pt x="18321" y="144"/>
                    <a:pt x="19286" y="324"/>
                    <a:pt x="20057" y="774"/>
                  </a:cubicBezTo>
                  <a:cubicBezTo>
                    <a:pt x="20829" y="1224"/>
                    <a:pt x="21407" y="1944"/>
                    <a:pt x="21504" y="2844"/>
                  </a:cubicBezTo>
                  <a:cubicBezTo>
                    <a:pt x="21600" y="3744"/>
                    <a:pt x="21214" y="4824"/>
                    <a:pt x="20829" y="5904"/>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305" name="Ligne"/>
            <p:cNvSpPr/>
            <p:nvPr/>
          </p:nvSpPr>
          <p:spPr>
            <a:xfrm>
              <a:off x="1137197" y="670836"/>
              <a:ext cx="436793" cy="111858"/>
            </a:xfrm>
            <a:custGeom>
              <a:avLst/>
              <a:gdLst/>
              <a:ahLst/>
              <a:cxnLst>
                <a:cxn ang="0">
                  <a:pos x="wd2" y="hd2"/>
                </a:cxn>
                <a:cxn ang="5400000">
                  <a:pos x="wd2" y="hd2"/>
                </a:cxn>
                <a:cxn ang="10800000">
                  <a:pos x="wd2" y="hd2"/>
                </a:cxn>
                <a:cxn ang="16200000">
                  <a:pos x="wd2" y="hd2"/>
                </a:cxn>
              </a:cxnLst>
              <a:rect l="0" t="0" r="r" b="b"/>
              <a:pathLst>
                <a:path w="21600" h="20791" extrusionOk="0">
                  <a:moveTo>
                    <a:pt x="2873" y="6029"/>
                  </a:moveTo>
                  <a:cubicBezTo>
                    <a:pt x="2873" y="4167"/>
                    <a:pt x="2873" y="2305"/>
                    <a:pt x="2626" y="1188"/>
                  </a:cubicBezTo>
                  <a:cubicBezTo>
                    <a:pt x="2378" y="70"/>
                    <a:pt x="1883" y="-302"/>
                    <a:pt x="1437" y="257"/>
                  </a:cubicBezTo>
                  <a:cubicBezTo>
                    <a:pt x="991" y="815"/>
                    <a:pt x="594" y="2305"/>
                    <a:pt x="347" y="4912"/>
                  </a:cubicBezTo>
                  <a:cubicBezTo>
                    <a:pt x="99" y="7519"/>
                    <a:pt x="0" y="11243"/>
                    <a:pt x="0" y="14036"/>
                  </a:cubicBezTo>
                  <a:cubicBezTo>
                    <a:pt x="0" y="16829"/>
                    <a:pt x="99" y="18691"/>
                    <a:pt x="644" y="19808"/>
                  </a:cubicBezTo>
                  <a:cubicBezTo>
                    <a:pt x="1189" y="20926"/>
                    <a:pt x="2180" y="21298"/>
                    <a:pt x="2972" y="19808"/>
                  </a:cubicBezTo>
                  <a:cubicBezTo>
                    <a:pt x="3765" y="18319"/>
                    <a:pt x="4360" y="14967"/>
                    <a:pt x="4756" y="12360"/>
                  </a:cubicBezTo>
                  <a:cubicBezTo>
                    <a:pt x="5152" y="9753"/>
                    <a:pt x="5350" y="7891"/>
                    <a:pt x="5350" y="7891"/>
                  </a:cubicBezTo>
                  <a:cubicBezTo>
                    <a:pt x="5350" y="7891"/>
                    <a:pt x="5152" y="9753"/>
                    <a:pt x="5053" y="11615"/>
                  </a:cubicBezTo>
                  <a:cubicBezTo>
                    <a:pt x="4954" y="13477"/>
                    <a:pt x="4954" y="15339"/>
                    <a:pt x="5152" y="16829"/>
                  </a:cubicBezTo>
                  <a:cubicBezTo>
                    <a:pt x="5350" y="18319"/>
                    <a:pt x="5747" y="19436"/>
                    <a:pt x="6440" y="19808"/>
                  </a:cubicBezTo>
                  <a:cubicBezTo>
                    <a:pt x="7134" y="20181"/>
                    <a:pt x="8125" y="19808"/>
                    <a:pt x="8818" y="18691"/>
                  </a:cubicBezTo>
                  <a:cubicBezTo>
                    <a:pt x="9512" y="17574"/>
                    <a:pt x="9908" y="15712"/>
                    <a:pt x="10106" y="13850"/>
                  </a:cubicBezTo>
                  <a:cubicBezTo>
                    <a:pt x="10305" y="11988"/>
                    <a:pt x="10305" y="10126"/>
                    <a:pt x="10007" y="8822"/>
                  </a:cubicBezTo>
                  <a:cubicBezTo>
                    <a:pt x="9710" y="7519"/>
                    <a:pt x="9116" y="6774"/>
                    <a:pt x="8571" y="6401"/>
                  </a:cubicBezTo>
                  <a:cubicBezTo>
                    <a:pt x="8026" y="6029"/>
                    <a:pt x="7530" y="6029"/>
                    <a:pt x="7530" y="5843"/>
                  </a:cubicBezTo>
                  <a:cubicBezTo>
                    <a:pt x="7530" y="5657"/>
                    <a:pt x="8026" y="5284"/>
                    <a:pt x="8521" y="5284"/>
                  </a:cubicBezTo>
                  <a:cubicBezTo>
                    <a:pt x="9017" y="5284"/>
                    <a:pt x="9512" y="5657"/>
                    <a:pt x="9859" y="6774"/>
                  </a:cubicBezTo>
                  <a:cubicBezTo>
                    <a:pt x="10206" y="7891"/>
                    <a:pt x="10404" y="9753"/>
                    <a:pt x="10651" y="11988"/>
                  </a:cubicBezTo>
                  <a:cubicBezTo>
                    <a:pt x="10899" y="14222"/>
                    <a:pt x="11196" y="16829"/>
                    <a:pt x="11593" y="18132"/>
                  </a:cubicBezTo>
                  <a:cubicBezTo>
                    <a:pt x="11989" y="19436"/>
                    <a:pt x="12484" y="19436"/>
                    <a:pt x="12930" y="18505"/>
                  </a:cubicBezTo>
                  <a:cubicBezTo>
                    <a:pt x="13376" y="17574"/>
                    <a:pt x="13772" y="15712"/>
                    <a:pt x="14119" y="13664"/>
                  </a:cubicBezTo>
                  <a:cubicBezTo>
                    <a:pt x="14466" y="11615"/>
                    <a:pt x="14763" y="9381"/>
                    <a:pt x="15061" y="7519"/>
                  </a:cubicBezTo>
                  <a:cubicBezTo>
                    <a:pt x="15358" y="5657"/>
                    <a:pt x="15655" y="4167"/>
                    <a:pt x="15853" y="4353"/>
                  </a:cubicBezTo>
                  <a:cubicBezTo>
                    <a:pt x="16051" y="4539"/>
                    <a:pt x="16150" y="6401"/>
                    <a:pt x="16200" y="8264"/>
                  </a:cubicBezTo>
                  <a:cubicBezTo>
                    <a:pt x="16250" y="10126"/>
                    <a:pt x="16250" y="11988"/>
                    <a:pt x="16448" y="13477"/>
                  </a:cubicBezTo>
                  <a:cubicBezTo>
                    <a:pt x="16646" y="14967"/>
                    <a:pt x="17042" y="16084"/>
                    <a:pt x="17488" y="16643"/>
                  </a:cubicBezTo>
                  <a:cubicBezTo>
                    <a:pt x="17934" y="17201"/>
                    <a:pt x="18429" y="17201"/>
                    <a:pt x="19123" y="14967"/>
                  </a:cubicBezTo>
                  <a:cubicBezTo>
                    <a:pt x="19817" y="12732"/>
                    <a:pt x="20708" y="8264"/>
                    <a:pt x="21600" y="3795"/>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306" name="Ligne"/>
            <p:cNvSpPr/>
            <p:nvPr/>
          </p:nvSpPr>
          <p:spPr>
            <a:xfrm>
              <a:off x="1564706" y="516936"/>
              <a:ext cx="141523" cy="158287"/>
            </a:xfrm>
            <a:custGeom>
              <a:avLst/>
              <a:gdLst/>
              <a:ahLst/>
              <a:cxnLst>
                <a:cxn ang="0">
                  <a:pos x="wd2" y="hd2"/>
                </a:cxn>
                <a:cxn ang="5400000">
                  <a:pos x="wd2" y="hd2"/>
                </a:cxn>
                <a:cxn ang="10800000">
                  <a:pos x="wd2" y="hd2"/>
                </a:cxn>
                <a:cxn ang="16200000">
                  <a:pos x="wd2" y="hd2"/>
                </a:cxn>
              </a:cxnLst>
              <a:rect l="0" t="0" r="r" b="b"/>
              <a:pathLst>
                <a:path w="21488" h="21600" extrusionOk="0">
                  <a:moveTo>
                    <a:pt x="496" y="0"/>
                  </a:moveTo>
                  <a:cubicBezTo>
                    <a:pt x="192" y="3008"/>
                    <a:pt x="-112" y="6015"/>
                    <a:pt x="40" y="9159"/>
                  </a:cubicBezTo>
                  <a:cubicBezTo>
                    <a:pt x="192" y="12304"/>
                    <a:pt x="801" y="15585"/>
                    <a:pt x="1409" y="17909"/>
                  </a:cubicBezTo>
                  <a:cubicBezTo>
                    <a:pt x="2018" y="20233"/>
                    <a:pt x="2626" y="21600"/>
                    <a:pt x="3082" y="21600"/>
                  </a:cubicBezTo>
                  <a:cubicBezTo>
                    <a:pt x="3539" y="21600"/>
                    <a:pt x="3843" y="20233"/>
                    <a:pt x="6125" y="18456"/>
                  </a:cubicBezTo>
                  <a:cubicBezTo>
                    <a:pt x="8406" y="16678"/>
                    <a:pt x="12665" y="14491"/>
                    <a:pt x="15556" y="13261"/>
                  </a:cubicBezTo>
                  <a:cubicBezTo>
                    <a:pt x="18446" y="12030"/>
                    <a:pt x="19967" y="11757"/>
                    <a:pt x="21488" y="11484"/>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307" name="Ligne"/>
            <p:cNvSpPr/>
            <p:nvPr/>
          </p:nvSpPr>
          <p:spPr>
            <a:xfrm>
              <a:off x="1327542" y="569963"/>
              <a:ext cx="120219" cy="61181"/>
            </a:xfrm>
            <a:custGeom>
              <a:avLst/>
              <a:gdLst/>
              <a:ahLst/>
              <a:cxnLst>
                <a:cxn ang="0">
                  <a:pos x="wd2" y="hd2"/>
                </a:cxn>
                <a:cxn ang="5400000">
                  <a:pos x="wd2" y="hd2"/>
                </a:cxn>
                <a:cxn ang="10800000">
                  <a:pos x="wd2" y="hd2"/>
                </a:cxn>
                <a:cxn ang="16200000">
                  <a:pos x="wd2" y="hd2"/>
                </a:cxn>
              </a:cxnLst>
              <a:rect l="0" t="0" r="r" b="b"/>
              <a:pathLst>
                <a:path w="21600" h="21276" extrusionOk="0">
                  <a:moveTo>
                    <a:pt x="0" y="21276"/>
                  </a:moveTo>
                  <a:cubicBezTo>
                    <a:pt x="2520" y="16399"/>
                    <a:pt x="5040" y="11521"/>
                    <a:pt x="7020" y="7341"/>
                  </a:cubicBezTo>
                  <a:cubicBezTo>
                    <a:pt x="9000" y="3160"/>
                    <a:pt x="10440" y="-324"/>
                    <a:pt x="11520" y="24"/>
                  </a:cubicBezTo>
                  <a:cubicBezTo>
                    <a:pt x="12600" y="373"/>
                    <a:pt x="13320" y="4553"/>
                    <a:pt x="14940" y="6644"/>
                  </a:cubicBezTo>
                  <a:cubicBezTo>
                    <a:pt x="16560" y="8734"/>
                    <a:pt x="19080" y="8734"/>
                    <a:pt x="21600" y="8734"/>
                  </a:cubicBezTo>
                </a:path>
              </a:pathLst>
            </a:custGeom>
            <a:noFill/>
            <a:ln w="38100" cap="rnd">
              <a:solidFill>
                <a:srgbClr val="F93343"/>
              </a:solidFill>
              <a:prstDash val="solid"/>
              <a:round/>
            </a:ln>
            <a:effectLst/>
          </p:spPr>
          <p:txBody>
            <a:bodyPr wrap="square" lIns="45719" tIns="45719" rIns="45719" bIns="45719" numCol="1" anchor="t">
              <a:noAutofit/>
            </a:bodyPr>
            <a:lstStyle/>
            <a:p>
              <a:endParaRPr/>
            </a:p>
          </p:txBody>
        </p:sp>
        <p:sp>
          <p:nvSpPr>
            <p:cNvPr id="308" name="Ligne"/>
            <p:cNvSpPr/>
            <p:nvPr/>
          </p:nvSpPr>
          <p:spPr>
            <a:xfrm>
              <a:off x="988748" y="1388514"/>
              <a:ext cx="1763375" cy="2839522"/>
            </a:xfrm>
            <a:custGeom>
              <a:avLst/>
              <a:gdLst/>
              <a:ahLst/>
              <a:cxnLst>
                <a:cxn ang="0">
                  <a:pos x="wd2" y="hd2"/>
                </a:cxn>
                <a:cxn ang="5400000">
                  <a:pos x="wd2" y="hd2"/>
                </a:cxn>
                <a:cxn ang="10800000">
                  <a:pos x="wd2" y="hd2"/>
                </a:cxn>
                <a:cxn ang="16200000">
                  <a:pos x="wd2" y="hd2"/>
                </a:cxn>
              </a:cxnLst>
              <a:rect l="0" t="0" r="r" b="b"/>
              <a:pathLst>
                <a:path w="21578" h="21588" extrusionOk="0">
                  <a:moveTo>
                    <a:pt x="21578" y="0"/>
                  </a:moveTo>
                  <a:cubicBezTo>
                    <a:pt x="21210" y="381"/>
                    <a:pt x="20842" y="762"/>
                    <a:pt x="20499" y="1112"/>
                  </a:cubicBezTo>
                  <a:cubicBezTo>
                    <a:pt x="20156" y="1462"/>
                    <a:pt x="19837" y="1782"/>
                    <a:pt x="19494" y="2133"/>
                  </a:cubicBezTo>
                  <a:cubicBezTo>
                    <a:pt x="19151" y="2483"/>
                    <a:pt x="18783" y="2864"/>
                    <a:pt x="18366" y="3290"/>
                  </a:cubicBezTo>
                  <a:cubicBezTo>
                    <a:pt x="17949" y="3717"/>
                    <a:pt x="17484" y="4189"/>
                    <a:pt x="17030" y="4638"/>
                  </a:cubicBezTo>
                  <a:cubicBezTo>
                    <a:pt x="16576" y="5088"/>
                    <a:pt x="16135" y="5514"/>
                    <a:pt x="15706" y="5926"/>
                  </a:cubicBezTo>
                  <a:cubicBezTo>
                    <a:pt x="15277" y="6337"/>
                    <a:pt x="14860" y="6733"/>
                    <a:pt x="14480" y="7083"/>
                  </a:cubicBezTo>
                  <a:cubicBezTo>
                    <a:pt x="14100" y="7434"/>
                    <a:pt x="13757" y="7738"/>
                    <a:pt x="13352" y="8127"/>
                  </a:cubicBezTo>
                  <a:cubicBezTo>
                    <a:pt x="12948" y="8515"/>
                    <a:pt x="12482" y="8987"/>
                    <a:pt x="12065" y="9414"/>
                  </a:cubicBezTo>
                  <a:cubicBezTo>
                    <a:pt x="11648" y="9840"/>
                    <a:pt x="11281" y="10221"/>
                    <a:pt x="10925" y="10602"/>
                  </a:cubicBezTo>
                  <a:cubicBezTo>
                    <a:pt x="10570" y="10983"/>
                    <a:pt x="10226" y="11364"/>
                    <a:pt x="9846" y="11767"/>
                  </a:cubicBezTo>
                  <a:cubicBezTo>
                    <a:pt x="9466" y="12171"/>
                    <a:pt x="9050" y="12597"/>
                    <a:pt x="8620" y="13039"/>
                  </a:cubicBezTo>
                  <a:cubicBezTo>
                    <a:pt x="8191" y="13481"/>
                    <a:pt x="7750" y="13938"/>
                    <a:pt x="7309" y="14342"/>
                  </a:cubicBezTo>
                  <a:cubicBezTo>
                    <a:pt x="6867" y="14745"/>
                    <a:pt x="6426" y="15096"/>
                    <a:pt x="6058" y="15408"/>
                  </a:cubicBezTo>
                  <a:cubicBezTo>
                    <a:pt x="5691" y="15720"/>
                    <a:pt x="5396" y="15994"/>
                    <a:pt x="5065" y="16299"/>
                  </a:cubicBezTo>
                  <a:cubicBezTo>
                    <a:pt x="4734" y="16604"/>
                    <a:pt x="4367" y="16939"/>
                    <a:pt x="3987" y="17304"/>
                  </a:cubicBezTo>
                  <a:cubicBezTo>
                    <a:pt x="3607" y="17670"/>
                    <a:pt x="3214" y="18066"/>
                    <a:pt x="2896" y="18416"/>
                  </a:cubicBezTo>
                  <a:cubicBezTo>
                    <a:pt x="2577" y="18767"/>
                    <a:pt x="2332" y="19071"/>
                    <a:pt x="2037" y="19399"/>
                  </a:cubicBezTo>
                  <a:cubicBezTo>
                    <a:pt x="1743" y="19726"/>
                    <a:pt x="1400" y="20077"/>
                    <a:pt x="1143" y="20359"/>
                  </a:cubicBezTo>
                  <a:cubicBezTo>
                    <a:pt x="885" y="20640"/>
                    <a:pt x="714" y="20854"/>
                    <a:pt x="591" y="20991"/>
                  </a:cubicBezTo>
                  <a:cubicBezTo>
                    <a:pt x="468" y="21128"/>
                    <a:pt x="395" y="21189"/>
                    <a:pt x="297" y="21257"/>
                  </a:cubicBezTo>
                  <a:cubicBezTo>
                    <a:pt x="199" y="21326"/>
                    <a:pt x="76" y="21402"/>
                    <a:pt x="27" y="21387"/>
                  </a:cubicBezTo>
                  <a:cubicBezTo>
                    <a:pt x="-22" y="21372"/>
                    <a:pt x="3" y="21265"/>
                    <a:pt x="52" y="21052"/>
                  </a:cubicBezTo>
                  <a:cubicBezTo>
                    <a:pt x="101" y="20838"/>
                    <a:pt x="174" y="20518"/>
                    <a:pt x="248" y="20260"/>
                  </a:cubicBezTo>
                  <a:cubicBezTo>
                    <a:pt x="321" y="20001"/>
                    <a:pt x="395" y="19803"/>
                    <a:pt x="407" y="19749"/>
                  </a:cubicBezTo>
                  <a:cubicBezTo>
                    <a:pt x="419" y="19696"/>
                    <a:pt x="370" y="19787"/>
                    <a:pt x="297" y="20039"/>
                  </a:cubicBezTo>
                  <a:cubicBezTo>
                    <a:pt x="223" y="20290"/>
                    <a:pt x="125" y="20701"/>
                    <a:pt x="76" y="20945"/>
                  </a:cubicBezTo>
                  <a:cubicBezTo>
                    <a:pt x="27" y="21189"/>
                    <a:pt x="27" y="21265"/>
                    <a:pt x="76" y="21341"/>
                  </a:cubicBezTo>
                  <a:cubicBezTo>
                    <a:pt x="125" y="21417"/>
                    <a:pt x="223" y="21493"/>
                    <a:pt x="334" y="21539"/>
                  </a:cubicBezTo>
                  <a:cubicBezTo>
                    <a:pt x="444" y="21585"/>
                    <a:pt x="566" y="21600"/>
                    <a:pt x="664" y="21577"/>
                  </a:cubicBezTo>
                  <a:cubicBezTo>
                    <a:pt x="763" y="21554"/>
                    <a:pt x="836" y="21493"/>
                    <a:pt x="971" y="21379"/>
                  </a:cubicBezTo>
                  <a:cubicBezTo>
                    <a:pt x="1106" y="21265"/>
                    <a:pt x="1302" y="21097"/>
                    <a:pt x="1498" y="20930"/>
                  </a:cubicBezTo>
                </a:path>
              </a:pathLst>
            </a:custGeom>
            <a:noFill/>
            <a:ln w="38100" cap="rnd">
              <a:solidFill>
                <a:srgbClr val="4ED86A"/>
              </a:solidFill>
              <a:prstDash val="solid"/>
              <a:round/>
            </a:ln>
            <a:effectLst/>
          </p:spPr>
          <p:txBody>
            <a:bodyPr wrap="square" lIns="45719" tIns="45719" rIns="45719" bIns="45719" numCol="1" anchor="t">
              <a:noAutofit/>
            </a:bodyPr>
            <a:lstStyle/>
            <a:p>
              <a:endParaRPr/>
            </a:p>
          </p:txBody>
        </p:sp>
        <p:sp>
          <p:nvSpPr>
            <p:cNvPr id="309" name="Ligne"/>
            <p:cNvSpPr/>
            <p:nvPr/>
          </p:nvSpPr>
          <p:spPr>
            <a:xfrm>
              <a:off x="143398" y="3264389"/>
              <a:ext cx="292890" cy="257991"/>
            </a:xfrm>
            <a:custGeom>
              <a:avLst/>
              <a:gdLst/>
              <a:ahLst/>
              <a:cxnLst>
                <a:cxn ang="0">
                  <a:pos x="wd2" y="hd2"/>
                </a:cxn>
                <a:cxn ang="5400000">
                  <a:pos x="wd2" y="hd2"/>
                </a:cxn>
                <a:cxn ang="10800000">
                  <a:pos x="wd2" y="hd2"/>
                </a:cxn>
                <a:cxn ang="16200000">
                  <a:pos x="wd2" y="hd2"/>
                </a:cxn>
              </a:cxnLst>
              <a:rect l="0" t="0" r="r" b="b"/>
              <a:pathLst>
                <a:path w="21479" h="21560" extrusionOk="0">
                  <a:moveTo>
                    <a:pt x="0" y="21560"/>
                  </a:moveTo>
                  <a:cubicBezTo>
                    <a:pt x="4114" y="17876"/>
                    <a:pt x="8229" y="14193"/>
                    <a:pt x="11094" y="11430"/>
                  </a:cubicBezTo>
                  <a:cubicBezTo>
                    <a:pt x="13959" y="8667"/>
                    <a:pt x="15576" y="6825"/>
                    <a:pt x="16604" y="5569"/>
                  </a:cubicBezTo>
                  <a:cubicBezTo>
                    <a:pt x="17633" y="4313"/>
                    <a:pt x="18073" y="3644"/>
                    <a:pt x="17927" y="3225"/>
                  </a:cubicBezTo>
                  <a:cubicBezTo>
                    <a:pt x="17780" y="2807"/>
                    <a:pt x="17045" y="2639"/>
                    <a:pt x="16016" y="2388"/>
                  </a:cubicBezTo>
                  <a:cubicBezTo>
                    <a:pt x="14988" y="2137"/>
                    <a:pt x="13665" y="1802"/>
                    <a:pt x="13445" y="1467"/>
                  </a:cubicBezTo>
                  <a:cubicBezTo>
                    <a:pt x="13224" y="1132"/>
                    <a:pt x="14106" y="797"/>
                    <a:pt x="15282" y="546"/>
                  </a:cubicBezTo>
                  <a:cubicBezTo>
                    <a:pt x="16457" y="295"/>
                    <a:pt x="17927" y="127"/>
                    <a:pt x="19029" y="44"/>
                  </a:cubicBezTo>
                  <a:cubicBezTo>
                    <a:pt x="20131" y="-40"/>
                    <a:pt x="20865" y="-40"/>
                    <a:pt x="21233" y="379"/>
                  </a:cubicBezTo>
                  <a:cubicBezTo>
                    <a:pt x="21600" y="797"/>
                    <a:pt x="21600" y="1634"/>
                    <a:pt x="20939" y="2974"/>
                  </a:cubicBezTo>
                  <a:cubicBezTo>
                    <a:pt x="20278" y="4313"/>
                    <a:pt x="18955" y="6155"/>
                    <a:pt x="18735" y="6574"/>
                  </a:cubicBezTo>
                  <a:cubicBezTo>
                    <a:pt x="18514" y="6993"/>
                    <a:pt x="19396" y="5988"/>
                    <a:pt x="20278" y="4983"/>
                  </a:cubicBezTo>
                </a:path>
              </a:pathLst>
            </a:custGeom>
            <a:noFill/>
            <a:ln w="38100" cap="rnd">
              <a:solidFill>
                <a:srgbClr val="4ED86A"/>
              </a:solidFill>
              <a:prstDash val="solid"/>
              <a:round/>
            </a:ln>
            <a:effectLst/>
          </p:spPr>
          <p:txBody>
            <a:bodyPr wrap="square" lIns="45719" tIns="45719" rIns="45719" bIns="45719" numCol="1" anchor="t">
              <a:noAutofit/>
            </a:bodyPr>
            <a:lstStyle/>
            <a:p>
              <a:endParaRPr/>
            </a:p>
          </p:txBody>
        </p:sp>
        <p:sp>
          <p:nvSpPr>
            <p:cNvPr id="310" name="Ligne"/>
            <p:cNvSpPr/>
            <p:nvPr/>
          </p:nvSpPr>
          <p:spPr>
            <a:xfrm>
              <a:off x="453130" y="3403776"/>
              <a:ext cx="459662" cy="105580"/>
            </a:xfrm>
            <a:custGeom>
              <a:avLst/>
              <a:gdLst/>
              <a:ahLst/>
              <a:cxnLst>
                <a:cxn ang="0">
                  <a:pos x="wd2" y="hd2"/>
                </a:cxn>
                <a:cxn ang="5400000">
                  <a:pos x="wd2" y="hd2"/>
                </a:cxn>
                <a:cxn ang="10800000">
                  <a:pos x="wd2" y="hd2"/>
                </a:cxn>
                <a:cxn ang="16200000">
                  <a:pos x="wd2" y="hd2"/>
                </a:cxn>
              </a:cxnLst>
              <a:rect l="0" t="0" r="r" b="b"/>
              <a:pathLst>
                <a:path w="21545" h="21078" extrusionOk="0">
                  <a:moveTo>
                    <a:pt x="133" y="14078"/>
                  </a:moveTo>
                  <a:cubicBezTo>
                    <a:pt x="39" y="12078"/>
                    <a:pt x="-55" y="10078"/>
                    <a:pt x="39" y="8078"/>
                  </a:cubicBezTo>
                  <a:cubicBezTo>
                    <a:pt x="133" y="6078"/>
                    <a:pt x="415" y="4078"/>
                    <a:pt x="743" y="2478"/>
                  </a:cubicBezTo>
                  <a:cubicBezTo>
                    <a:pt x="1072" y="878"/>
                    <a:pt x="1448" y="-322"/>
                    <a:pt x="1729" y="78"/>
                  </a:cubicBezTo>
                  <a:cubicBezTo>
                    <a:pt x="2011" y="478"/>
                    <a:pt x="2199" y="2478"/>
                    <a:pt x="2340" y="4678"/>
                  </a:cubicBezTo>
                  <a:cubicBezTo>
                    <a:pt x="2481" y="6878"/>
                    <a:pt x="2575" y="9278"/>
                    <a:pt x="2668" y="11478"/>
                  </a:cubicBezTo>
                  <a:cubicBezTo>
                    <a:pt x="2762" y="13678"/>
                    <a:pt x="2856" y="15678"/>
                    <a:pt x="2997" y="15678"/>
                  </a:cubicBezTo>
                  <a:cubicBezTo>
                    <a:pt x="3138" y="15678"/>
                    <a:pt x="3326" y="13678"/>
                    <a:pt x="3561" y="11878"/>
                  </a:cubicBezTo>
                  <a:cubicBezTo>
                    <a:pt x="3795" y="10078"/>
                    <a:pt x="4077" y="8478"/>
                    <a:pt x="4359" y="6878"/>
                  </a:cubicBezTo>
                  <a:cubicBezTo>
                    <a:pt x="4641" y="5278"/>
                    <a:pt x="4922" y="3678"/>
                    <a:pt x="5063" y="3878"/>
                  </a:cubicBezTo>
                  <a:cubicBezTo>
                    <a:pt x="5204" y="4078"/>
                    <a:pt x="5204" y="6078"/>
                    <a:pt x="5204" y="8078"/>
                  </a:cubicBezTo>
                  <a:cubicBezTo>
                    <a:pt x="5204" y="10078"/>
                    <a:pt x="5204" y="12078"/>
                    <a:pt x="5204" y="14078"/>
                  </a:cubicBezTo>
                  <a:cubicBezTo>
                    <a:pt x="5204" y="16078"/>
                    <a:pt x="5204" y="18078"/>
                    <a:pt x="5439" y="19278"/>
                  </a:cubicBezTo>
                  <a:cubicBezTo>
                    <a:pt x="5674" y="20478"/>
                    <a:pt x="6143" y="20878"/>
                    <a:pt x="6754" y="19878"/>
                  </a:cubicBezTo>
                  <a:cubicBezTo>
                    <a:pt x="7364" y="18878"/>
                    <a:pt x="8115" y="16478"/>
                    <a:pt x="8632" y="14278"/>
                  </a:cubicBezTo>
                  <a:cubicBezTo>
                    <a:pt x="9148" y="12078"/>
                    <a:pt x="9430" y="10078"/>
                    <a:pt x="9477" y="10478"/>
                  </a:cubicBezTo>
                  <a:cubicBezTo>
                    <a:pt x="9524" y="10878"/>
                    <a:pt x="9336" y="13678"/>
                    <a:pt x="9383" y="15878"/>
                  </a:cubicBezTo>
                  <a:cubicBezTo>
                    <a:pt x="9430" y="18078"/>
                    <a:pt x="9712" y="19678"/>
                    <a:pt x="10088" y="20478"/>
                  </a:cubicBezTo>
                  <a:cubicBezTo>
                    <a:pt x="10463" y="21278"/>
                    <a:pt x="10933" y="21278"/>
                    <a:pt x="11308" y="20478"/>
                  </a:cubicBezTo>
                  <a:cubicBezTo>
                    <a:pt x="11684" y="19678"/>
                    <a:pt x="11966" y="18078"/>
                    <a:pt x="12107" y="16278"/>
                  </a:cubicBezTo>
                  <a:cubicBezTo>
                    <a:pt x="12248" y="14478"/>
                    <a:pt x="12248" y="12478"/>
                    <a:pt x="12201" y="10478"/>
                  </a:cubicBezTo>
                  <a:cubicBezTo>
                    <a:pt x="12154" y="8478"/>
                    <a:pt x="12060" y="6478"/>
                    <a:pt x="11778" y="5078"/>
                  </a:cubicBezTo>
                  <a:cubicBezTo>
                    <a:pt x="11496" y="3678"/>
                    <a:pt x="11027" y="2878"/>
                    <a:pt x="11027" y="2878"/>
                  </a:cubicBezTo>
                  <a:cubicBezTo>
                    <a:pt x="11027" y="2878"/>
                    <a:pt x="11496" y="3678"/>
                    <a:pt x="11778" y="5078"/>
                  </a:cubicBezTo>
                  <a:cubicBezTo>
                    <a:pt x="12060" y="6478"/>
                    <a:pt x="12154" y="8478"/>
                    <a:pt x="12342" y="10278"/>
                  </a:cubicBezTo>
                  <a:cubicBezTo>
                    <a:pt x="12529" y="12078"/>
                    <a:pt x="12811" y="13678"/>
                    <a:pt x="13140" y="13678"/>
                  </a:cubicBezTo>
                  <a:cubicBezTo>
                    <a:pt x="13468" y="13678"/>
                    <a:pt x="13844" y="12078"/>
                    <a:pt x="14173" y="10478"/>
                  </a:cubicBezTo>
                  <a:cubicBezTo>
                    <a:pt x="14502" y="8878"/>
                    <a:pt x="14783" y="7278"/>
                    <a:pt x="15018" y="7478"/>
                  </a:cubicBezTo>
                  <a:cubicBezTo>
                    <a:pt x="15253" y="7678"/>
                    <a:pt x="15441" y="9678"/>
                    <a:pt x="15769" y="10278"/>
                  </a:cubicBezTo>
                  <a:cubicBezTo>
                    <a:pt x="16098" y="10878"/>
                    <a:pt x="16568" y="10078"/>
                    <a:pt x="16943" y="8678"/>
                  </a:cubicBezTo>
                  <a:cubicBezTo>
                    <a:pt x="17319" y="7278"/>
                    <a:pt x="17601" y="5278"/>
                    <a:pt x="17788" y="5878"/>
                  </a:cubicBezTo>
                  <a:cubicBezTo>
                    <a:pt x="17976" y="6478"/>
                    <a:pt x="18070" y="9678"/>
                    <a:pt x="18352" y="11478"/>
                  </a:cubicBezTo>
                  <a:cubicBezTo>
                    <a:pt x="18634" y="13278"/>
                    <a:pt x="19103" y="13678"/>
                    <a:pt x="19573" y="13878"/>
                  </a:cubicBezTo>
                  <a:cubicBezTo>
                    <a:pt x="20042" y="14078"/>
                    <a:pt x="20512" y="14078"/>
                    <a:pt x="20841" y="13478"/>
                  </a:cubicBezTo>
                  <a:cubicBezTo>
                    <a:pt x="21169" y="12878"/>
                    <a:pt x="21357" y="11678"/>
                    <a:pt x="21545" y="10478"/>
                  </a:cubicBezTo>
                </a:path>
              </a:pathLst>
            </a:custGeom>
            <a:noFill/>
            <a:ln w="38100" cap="rnd">
              <a:solidFill>
                <a:srgbClr val="4ED86A"/>
              </a:solidFill>
              <a:prstDash val="solid"/>
              <a:round/>
            </a:ln>
            <a:effectLst/>
          </p:spPr>
          <p:txBody>
            <a:bodyPr wrap="square" lIns="45719" tIns="45719" rIns="45719" bIns="45719" numCol="1" anchor="t">
              <a:noAutofit/>
            </a:bodyPr>
            <a:lstStyle/>
            <a:p>
              <a:endParaRPr/>
            </a:p>
          </p:txBody>
        </p:sp>
        <p:sp>
          <p:nvSpPr>
            <p:cNvPr id="311" name="Ligne"/>
            <p:cNvSpPr/>
            <p:nvPr/>
          </p:nvSpPr>
          <p:spPr>
            <a:xfrm>
              <a:off x="936835" y="3221834"/>
              <a:ext cx="90164" cy="228673"/>
            </a:xfrm>
            <a:custGeom>
              <a:avLst/>
              <a:gdLst/>
              <a:ahLst/>
              <a:cxnLst>
                <a:cxn ang="0">
                  <a:pos x="wd2" y="hd2"/>
                </a:cxn>
                <a:cxn ang="5400000">
                  <a:pos x="wd2" y="hd2"/>
                </a:cxn>
                <a:cxn ang="10800000">
                  <a:pos x="wd2" y="hd2"/>
                </a:cxn>
                <a:cxn ang="16200000">
                  <a:pos x="wd2" y="hd2"/>
                </a:cxn>
              </a:cxnLst>
              <a:rect l="0" t="0" r="r" b="b"/>
              <a:pathLst>
                <a:path w="21600" h="21436" extrusionOk="0">
                  <a:moveTo>
                    <a:pt x="0" y="0"/>
                  </a:moveTo>
                  <a:cubicBezTo>
                    <a:pt x="0" y="6198"/>
                    <a:pt x="0" y="12397"/>
                    <a:pt x="720" y="16153"/>
                  </a:cubicBezTo>
                  <a:cubicBezTo>
                    <a:pt x="1440" y="19910"/>
                    <a:pt x="2880" y="21224"/>
                    <a:pt x="3840" y="21412"/>
                  </a:cubicBezTo>
                  <a:cubicBezTo>
                    <a:pt x="4800" y="21600"/>
                    <a:pt x="5280" y="20661"/>
                    <a:pt x="5760" y="19722"/>
                  </a:cubicBezTo>
                  <a:cubicBezTo>
                    <a:pt x="6240" y="18783"/>
                    <a:pt x="6720" y="17843"/>
                    <a:pt x="7920" y="17092"/>
                  </a:cubicBezTo>
                  <a:cubicBezTo>
                    <a:pt x="9120" y="16341"/>
                    <a:pt x="11040" y="15777"/>
                    <a:pt x="12480" y="15965"/>
                  </a:cubicBezTo>
                  <a:cubicBezTo>
                    <a:pt x="13920" y="16153"/>
                    <a:pt x="14880" y="17092"/>
                    <a:pt x="15840" y="18031"/>
                  </a:cubicBezTo>
                  <a:cubicBezTo>
                    <a:pt x="16800" y="18970"/>
                    <a:pt x="17760" y="19910"/>
                    <a:pt x="16080" y="20567"/>
                  </a:cubicBezTo>
                  <a:cubicBezTo>
                    <a:pt x="14400" y="21224"/>
                    <a:pt x="10080" y="21600"/>
                    <a:pt x="8640" y="21318"/>
                  </a:cubicBezTo>
                  <a:cubicBezTo>
                    <a:pt x="7200" y="21037"/>
                    <a:pt x="8640" y="20097"/>
                    <a:pt x="11280" y="19158"/>
                  </a:cubicBezTo>
                  <a:cubicBezTo>
                    <a:pt x="13920" y="18219"/>
                    <a:pt x="17760" y="17280"/>
                    <a:pt x="21600" y="16341"/>
                  </a:cubicBezTo>
                </a:path>
              </a:pathLst>
            </a:custGeom>
            <a:noFill/>
            <a:ln w="38100" cap="rnd">
              <a:solidFill>
                <a:srgbClr val="4ED86A"/>
              </a:solidFill>
              <a:prstDash val="solid"/>
              <a:round/>
            </a:ln>
            <a:effectLst/>
          </p:spPr>
          <p:txBody>
            <a:bodyPr wrap="square" lIns="45719" tIns="45719" rIns="45719" bIns="45719" numCol="1" anchor="t">
              <a:noAutofit/>
            </a:bodyPr>
            <a:lstStyle/>
            <a:p>
              <a:endParaRPr/>
            </a:p>
          </p:txBody>
        </p:sp>
        <p:sp>
          <p:nvSpPr>
            <p:cNvPr id="312" name="Ligne"/>
            <p:cNvSpPr/>
            <p:nvPr/>
          </p:nvSpPr>
          <p:spPr>
            <a:xfrm>
              <a:off x="1050945" y="3360085"/>
              <a:ext cx="126326" cy="94449"/>
            </a:xfrm>
            <a:custGeom>
              <a:avLst/>
              <a:gdLst/>
              <a:ahLst/>
              <a:cxnLst>
                <a:cxn ang="0">
                  <a:pos x="wd2" y="hd2"/>
                </a:cxn>
                <a:cxn ang="5400000">
                  <a:pos x="wd2" y="hd2"/>
                </a:cxn>
                <a:cxn ang="10800000">
                  <a:pos x="wd2" y="hd2"/>
                </a:cxn>
                <a:cxn ang="16200000">
                  <a:pos x="wd2" y="hd2"/>
                </a:cxn>
              </a:cxnLst>
              <a:rect l="0" t="0" r="r" b="b"/>
              <a:pathLst>
                <a:path w="21279" h="21212" extrusionOk="0">
                  <a:moveTo>
                    <a:pt x="3054" y="0"/>
                  </a:moveTo>
                  <a:cubicBezTo>
                    <a:pt x="2041" y="1800"/>
                    <a:pt x="1029" y="3600"/>
                    <a:pt x="523" y="5625"/>
                  </a:cubicBezTo>
                  <a:cubicBezTo>
                    <a:pt x="16" y="7650"/>
                    <a:pt x="16" y="9900"/>
                    <a:pt x="185" y="12150"/>
                  </a:cubicBezTo>
                  <a:cubicBezTo>
                    <a:pt x="354" y="14400"/>
                    <a:pt x="691" y="16650"/>
                    <a:pt x="523" y="16200"/>
                  </a:cubicBezTo>
                  <a:cubicBezTo>
                    <a:pt x="354" y="15750"/>
                    <a:pt x="-321" y="12600"/>
                    <a:pt x="185" y="11700"/>
                  </a:cubicBezTo>
                  <a:cubicBezTo>
                    <a:pt x="691" y="10800"/>
                    <a:pt x="2379" y="12150"/>
                    <a:pt x="4235" y="12600"/>
                  </a:cubicBezTo>
                  <a:cubicBezTo>
                    <a:pt x="6092" y="13050"/>
                    <a:pt x="8117" y="12600"/>
                    <a:pt x="9804" y="11700"/>
                  </a:cubicBezTo>
                  <a:cubicBezTo>
                    <a:pt x="11492" y="10800"/>
                    <a:pt x="12842" y="9450"/>
                    <a:pt x="13010" y="9675"/>
                  </a:cubicBezTo>
                  <a:cubicBezTo>
                    <a:pt x="13179" y="9900"/>
                    <a:pt x="12167" y="11700"/>
                    <a:pt x="11829" y="13950"/>
                  </a:cubicBezTo>
                  <a:cubicBezTo>
                    <a:pt x="11492" y="16200"/>
                    <a:pt x="11829" y="18900"/>
                    <a:pt x="12842" y="20250"/>
                  </a:cubicBezTo>
                  <a:cubicBezTo>
                    <a:pt x="13854" y="21600"/>
                    <a:pt x="15542" y="21600"/>
                    <a:pt x="17060" y="19800"/>
                  </a:cubicBezTo>
                  <a:cubicBezTo>
                    <a:pt x="18579" y="18000"/>
                    <a:pt x="19929" y="14400"/>
                    <a:pt x="21279" y="10800"/>
                  </a:cubicBezTo>
                </a:path>
              </a:pathLst>
            </a:custGeom>
            <a:noFill/>
            <a:ln w="38100" cap="rnd">
              <a:solidFill>
                <a:srgbClr val="4ED86A"/>
              </a:solidFill>
              <a:prstDash val="solid"/>
              <a:round/>
            </a:ln>
            <a:effectLst/>
          </p:spPr>
          <p:txBody>
            <a:bodyPr wrap="square" lIns="45719" tIns="45719" rIns="45719" bIns="45719" numCol="1" anchor="t">
              <a:noAutofit/>
            </a:bodyPr>
            <a:lstStyle/>
            <a:p>
              <a:endParaRPr/>
            </a:p>
          </p:txBody>
        </p:sp>
        <p:sp>
          <p:nvSpPr>
            <p:cNvPr id="313" name="Ligne"/>
            <p:cNvSpPr/>
            <p:nvPr/>
          </p:nvSpPr>
          <p:spPr>
            <a:xfrm>
              <a:off x="0" y="3627920"/>
              <a:ext cx="245584" cy="263879"/>
            </a:xfrm>
            <a:custGeom>
              <a:avLst/>
              <a:gdLst/>
              <a:ahLst/>
              <a:cxnLst>
                <a:cxn ang="0">
                  <a:pos x="wd2" y="hd2"/>
                </a:cxn>
                <a:cxn ang="5400000">
                  <a:pos x="wd2" y="hd2"/>
                </a:cxn>
                <a:cxn ang="10800000">
                  <a:pos x="wd2" y="hd2"/>
                </a:cxn>
                <a:cxn ang="16200000">
                  <a:pos x="wd2" y="hd2"/>
                </a:cxn>
              </a:cxnLst>
              <a:rect l="0" t="0" r="r" b="b"/>
              <a:pathLst>
                <a:path w="21524" h="21229" extrusionOk="0">
                  <a:moveTo>
                    <a:pt x="1504" y="5049"/>
                  </a:moveTo>
                  <a:cubicBezTo>
                    <a:pt x="978" y="4405"/>
                    <a:pt x="451" y="3760"/>
                    <a:pt x="187" y="2793"/>
                  </a:cubicBezTo>
                  <a:cubicBezTo>
                    <a:pt x="-76" y="1826"/>
                    <a:pt x="-76" y="536"/>
                    <a:pt x="275" y="133"/>
                  </a:cubicBezTo>
                  <a:cubicBezTo>
                    <a:pt x="626" y="-270"/>
                    <a:pt x="1329" y="214"/>
                    <a:pt x="2822" y="1987"/>
                  </a:cubicBezTo>
                  <a:cubicBezTo>
                    <a:pt x="4314" y="3760"/>
                    <a:pt x="6597" y="6823"/>
                    <a:pt x="8529" y="9402"/>
                  </a:cubicBezTo>
                  <a:cubicBezTo>
                    <a:pt x="10461" y="11981"/>
                    <a:pt x="12041" y="14076"/>
                    <a:pt x="13358" y="15688"/>
                  </a:cubicBezTo>
                  <a:cubicBezTo>
                    <a:pt x="14675" y="17300"/>
                    <a:pt x="15729" y="18429"/>
                    <a:pt x="15817" y="18831"/>
                  </a:cubicBezTo>
                  <a:cubicBezTo>
                    <a:pt x="15904" y="19234"/>
                    <a:pt x="15026" y="18912"/>
                    <a:pt x="14236" y="18509"/>
                  </a:cubicBezTo>
                  <a:cubicBezTo>
                    <a:pt x="13446" y="18106"/>
                    <a:pt x="12744" y="17623"/>
                    <a:pt x="11953" y="17220"/>
                  </a:cubicBezTo>
                  <a:cubicBezTo>
                    <a:pt x="11163" y="16817"/>
                    <a:pt x="10285" y="16494"/>
                    <a:pt x="9934" y="16736"/>
                  </a:cubicBezTo>
                  <a:cubicBezTo>
                    <a:pt x="9583" y="16978"/>
                    <a:pt x="9758" y="17784"/>
                    <a:pt x="10197" y="18429"/>
                  </a:cubicBezTo>
                  <a:cubicBezTo>
                    <a:pt x="10636" y="19073"/>
                    <a:pt x="11339" y="19557"/>
                    <a:pt x="12041" y="20040"/>
                  </a:cubicBezTo>
                  <a:cubicBezTo>
                    <a:pt x="12744" y="20524"/>
                    <a:pt x="13446" y="21008"/>
                    <a:pt x="14236" y="21169"/>
                  </a:cubicBezTo>
                  <a:cubicBezTo>
                    <a:pt x="15026" y="21330"/>
                    <a:pt x="15904" y="21169"/>
                    <a:pt x="16344" y="20685"/>
                  </a:cubicBezTo>
                  <a:cubicBezTo>
                    <a:pt x="16783" y="20202"/>
                    <a:pt x="16783" y="19396"/>
                    <a:pt x="16519" y="18670"/>
                  </a:cubicBezTo>
                  <a:cubicBezTo>
                    <a:pt x="16256" y="17945"/>
                    <a:pt x="15729" y="17300"/>
                    <a:pt x="15817" y="16736"/>
                  </a:cubicBezTo>
                  <a:cubicBezTo>
                    <a:pt x="15904" y="16172"/>
                    <a:pt x="16607" y="15688"/>
                    <a:pt x="17661" y="15124"/>
                  </a:cubicBezTo>
                  <a:cubicBezTo>
                    <a:pt x="18714" y="14560"/>
                    <a:pt x="20119" y="13915"/>
                    <a:pt x="21524" y="13270"/>
                  </a:cubicBezTo>
                </a:path>
              </a:pathLst>
            </a:custGeom>
            <a:noFill/>
            <a:ln w="38100" cap="rnd">
              <a:solidFill>
                <a:srgbClr val="4ED86A"/>
              </a:solidFill>
              <a:prstDash val="solid"/>
              <a:round/>
            </a:ln>
            <a:effectLst/>
          </p:spPr>
          <p:txBody>
            <a:bodyPr wrap="square" lIns="45719" tIns="45719" rIns="45719" bIns="45719" numCol="1" anchor="t">
              <a:noAutofit/>
            </a:bodyPr>
            <a:lstStyle/>
            <a:p>
              <a:endParaRPr/>
            </a:p>
          </p:txBody>
        </p:sp>
        <p:sp>
          <p:nvSpPr>
            <p:cNvPr id="314" name="Ligne"/>
            <p:cNvSpPr/>
            <p:nvPr/>
          </p:nvSpPr>
          <p:spPr>
            <a:xfrm>
              <a:off x="377802" y="3798879"/>
              <a:ext cx="306576" cy="112482"/>
            </a:xfrm>
            <a:custGeom>
              <a:avLst/>
              <a:gdLst/>
              <a:ahLst/>
              <a:cxnLst>
                <a:cxn ang="0">
                  <a:pos x="wd2" y="hd2"/>
                </a:cxn>
                <a:cxn ang="5400000">
                  <a:pos x="wd2" y="hd2"/>
                </a:cxn>
                <a:cxn ang="10800000">
                  <a:pos x="wd2" y="hd2"/>
                </a:cxn>
                <a:cxn ang="16200000">
                  <a:pos x="wd2" y="hd2"/>
                </a:cxn>
              </a:cxnLst>
              <a:rect l="0" t="0" r="r" b="b"/>
              <a:pathLst>
                <a:path w="21461" h="21274" extrusionOk="0">
                  <a:moveTo>
                    <a:pt x="1684" y="0"/>
                  </a:moveTo>
                  <a:cubicBezTo>
                    <a:pt x="983" y="1137"/>
                    <a:pt x="282" y="2274"/>
                    <a:pt x="71" y="5116"/>
                  </a:cubicBezTo>
                  <a:cubicBezTo>
                    <a:pt x="-139" y="7958"/>
                    <a:pt x="142" y="12505"/>
                    <a:pt x="562" y="15347"/>
                  </a:cubicBezTo>
                  <a:cubicBezTo>
                    <a:pt x="983" y="18189"/>
                    <a:pt x="1544" y="19326"/>
                    <a:pt x="2175" y="19895"/>
                  </a:cubicBezTo>
                  <a:cubicBezTo>
                    <a:pt x="2806" y="20463"/>
                    <a:pt x="3508" y="20463"/>
                    <a:pt x="4279" y="18758"/>
                  </a:cubicBezTo>
                  <a:cubicBezTo>
                    <a:pt x="5051" y="17053"/>
                    <a:pt x="5892" y="13642"/>
                    <a:pt x="6383" y="10989"/>
                  </a:cubicBezTo>
                  <a:cubicBezTo>
                    <a:pt x="6874" y="8337"/>
                    <a:pt x="7014" y="6442"/>
                    <a:pt x="6804" y="6063"/>
                  </a:cubicBezTo>
                  <a:cubicBezTo>
                    <a:pt x="6593" y="5684"/>
                    <a:pt x="6032" y="6821"/>
                    <a:pt x="5682" y="8337"/>
                  </a:cubicBezTo>
                  <a:cubicBezTo>
                    <a:pt x="5331" y="9853"/>
                    <a:pt x="5191" y="11747"/>
                    <a:pt x="5121" y="13642"/>
                  </a:cubicBezTo>
                  <a:cubicBezTo>
                    <a:pt x="5051" y="15537"/>
                    <a:pt x="5051" y="17432"/>
                    <a:pt x="5331" y="18947"/>
                  </a:cubicBezTo>
                  <a:cubicBezTo>
                    <a:pt x="5612" y="20463"/>
                    <a:pt x="6173" y="21600"/>
                    <a:pt x="6874" y="20842"/>
                  </a:cubicBezTo>
                  <a:cubicBezTo>
                    <a:pt x="7575" y="20084"/>
                    <a:pt x="8417" y="17432"/>
                    <a:pt x="8838" y="15158"/>
                  </a:cubicBezTo>
                  <a:cubicBezTo>
                    <a:pt x="9258" y="12884"/>
                    <a:pt x="9258" y="10989"/>
                    <a:pt x="9048" y="9284"/>
                  </a:cubicBezTo>
                  <a:cubicBezTo>
                    <a:pt x="8838" y="7579"/>
                    <a:pt x="8417" y="6063"/>
                    <a:pt x="8557" y="5305"/>
                  </a:cubicBezTo>
                  <a:cubicBezTo>
                    <a:pt x="8697" y="4547"/>
                    <a:pt x="9399" y="4547"/>
                    <a:pt x="9960" y="5305"/>
                  </a:cubicBezTo>
                  <a:cubicBezTo>
                    <a:pt x="10521" y="6063"/>
                    <a:pt x="10942" y="7579"/>
                    <a:pt x="11222" y="9474"/>
                  </a:cubicBezTo>
                  <a:cubicBezTo>
                    <a:pt x="11503" y="11368"/>
                    <a:pt x="11643" y="13642"/>
                    <a:pt x="11853" y="15726"/>
                  </a:cubicBezTo>
                  <a:cubicBezTo>
                    <a:pt x="12064" y="17811"/>
                    <a:pt x="12344" y="19705"/>
                    <a:pt x="12835" y="20463"/>
                  </a:cubicBezTo>
                  <a:cubicBezTo>
                    <a:pt x="13326" y="21221"/>
                    <a:pt x="14027" y="20842"/>
                    <a:pt x="14518" y="19705"/>
                  </a:cubicBezTo>
                  <a:cubicBezTo>
                    <a:pt x="15009" y="18568"/>
                    <a:pt x="15290" y="16674"/>
                    <a:pt x="15780" y="16863"/>
                  </a:cubicBezTo>
                  <a:cubicBezTo>
                    <a:pt x="16271" y="17053"/>
                    <a:pt x="16973" y="19326"/>
                    <a:pt x="17674" y="20463"/>
                  </a:cubicBezTo>
                  <a:cubicBezTo>
                    <a:pt x="18375" y="21600"/>
                    <a:pt x="19077" y="21600"/>
                    <a:pt x="19708" y="20084"/>
                  </a:cubicBezTo>
                  <a:cubicBezTo>
                    <a:pt x="20339" y="18568"/>
                    <a:pt x="20900" y="15537"/>
                    <a:pt x="21461" y="12505"/>
                  </a:cubicBezTo>
                </a:path>
              </a:pathLst>
            </a:custGeom>
            <a:noFill/>
            <a:ln w="38100" cap="rnd">
              <a:solidFill>
                <a:srgbClr val="4ED86A"/>
              </a:solidFill>
              <a:prstDash val="solid"/>
              <a:round/>
            </a:ln>
            <a:effectLst/>
          </p:spPr>
          <p:txBody>
            <a:bodyPr wrap="square" lIns="45719" tIns="45719" rIns="45719" bIns="45719" numCol="1" anchor="t">
              <a:noAutofit/>
            </a:bodyPr>
            <a:lstStyle/>
            <a:p>
              <a:endParaRPr/>
            </a:p>
          </p:txBody>
        </p:sp>
        <p:sp>
          <p:nvSpPr>
            <p:cNvPr id="315" name="Ligne"/>
            <p:cNvSpPr/>
            <p:nvPr/>
          </p:nvSpPr>
          <p:spPr>
            <a:xfrm>
              <a:off x="684377" y="3678662"/>
              <a:ext cx="126230" cy="1923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86" y="4950"/>
                    <a:pt x="1371" y="9900"/>
                    <a:pt x="1886" y="13050"/>
                  </a:cubicBezTo>
                  <a:cubicBezTo>
                    <a:pt x="2400" y="16200"/>
                    <a:pt x="2743" y="17550"/>
                    <a:pt x="3257" y="18900"/>
                  </a:cubicBezTo>
                  <a:cubicBezTo>
                    <a:pt x="3771" y="20250"/>
                    <a:pt x="4457" y="21600"/>
                    <a:pt x="4800" y="21600"/>
                  </a:cubicBezTo>
                  <a:cubicBezTo>
                    <a:pt x="5143" y="21600"/>
                    <a:pt x="5143" y="20250"/>
                    <a:pt x="5143" y="18900"/>
                  </a:cubicBezTo>
                  <a:cubicBezTo>
                    <a:pt x="5143" y="17550"/>
                    <a:pt x="5143" y="16200"/>
                    <a:pt x="6000" y="15300"/>
                  </a:cubicBezTo>
                  <a:cubicBezTo>
                    <a:pt x="6857" y="14400"/>
                    <a:pt x="8571" y="13950"/>
                    <a:pt x="11314" y="13838"/>
                  </a:cubicBezTo>
                  <a:cubicBezTo>
                    <a:pt x="14057" y="13725"/>
                    <a:pt x="17829" y="13950"/>
                    <a:pt x="21600" y="14175"/>
                  </a:cubicBezTo>
                </a:path>
              </a:pathLst>
            </a:custGeom>
            <a:noFill/>
            <a:ln w="38100" cap="rnd">
              <a:solidFill>
                <a:srgbClr val="4ED86A"/>
              </a:solidFill>
              <a:prstDash val="solid"/>
              <a:round/>
            </a:ln>
            <a:effectLst/>
          </p:spPr>
          <p:txBody>
            <a:bodyPr wrap="square" lIns="45719" tIns="45719" rIns="45719" bIns="45719" numCol="1" anchor="t">
              <a:noAutofit/>
            </a:bodyPr>
            <a:lstStyle/>
            <a:p>
              <a:endParaRPr/>
            </a:p>
          </p:txBody>
        </p:sp>
        <p:sp>
          <p:nvSpPr>
            <p:cNvPr id="316" name="Ligne"/>
            <p:cNvSpPr/>
            <p:nvPr/>
          </p:nvSpPr>
          <p:spPr>
            <a:xfrm>
              <a:off x="541215" y="3735298"/>
              <a:ext cx="89065" cy="51561"/>
            </a:xfrm>
            <a:custGeom>
              <a:avLst/>
              <a:gdLst/>
              <a:ahLst/>
              <a:cxnLst>
                <a:cxn ang="0">
                  <a:pos x="wd2" y="hd2"/>
                </a:cxn>
                <a:cxn ang="5400000">
                  <a:pos x="wd2" y="hd2"/>
                </a:cxn>
                <a:cxn ang="10800000">
                  <a:pos x="wd2" y="hd2"/>
                </a:cxn>
                <a:cxn ang="16200000">
                  <a:pos x="wd2" y="hd2"/>
                </a:cxn>
              </a:cxnLst>
              <a:rect l="0" t="0" r="r" b="b"/>
              <a:pathLst>
                <a:path w="20873" h="19851" extrusionOk="0">
                  <a:moveTo>
                    <a:pt x="3969" y="19852"/>
                  </a:moveTo>
                  <a:cubicBezTo>
                    <a:pt x="1621" y="18309"/>
                    <a:pt x="-727" y="16766"/>
                    <a:pt x="212" y="12523"/>
                  </a:cubicBezTo>
                  <a:cubicBezTo>
                    <a:pt x="1151" y="8280"/>
                    <a:pt x="5377" y="1337"/>
                    <a:pt x="7725" y="180"/>
                  </a:cubicBezTo>
                  <a:cubicBezTo>
                    <a:pt x="10073" y="-977"/>
                    <a:pt x="10543" y="3652"/>
                    <a:pt x="11247" y="8280"/>
                  </a:cubicBezTo>
                  <a:cubicBezTo>
                    <a:pt x="11951" y="12909"/>
                    <a:pt x="12890" y="17537"/>
                    <a:pt x="14534" y="19080"/>
                  </a:cubicBezTo>
                  <a:cubicBezTo>
                    <a:pt x="16177" y="20623"/>
                    <a:pt x="18525" y="19080"/>
                    <a:pt x="20873" y="17537"/>
                  </a:cubicBezTo>
                </a:path>
              </a:pathLst>
            </a:custGeom>
            <a:noFill/>
            <a:ln w="38100" cap="rnd">
              <a:solidFill>
                <a:srgbClr val="4ED86A"/>
              </a:solidFill>
              <a:prstDash val="solid"/>
              <a:round/>
            </a:ln>
            <a:effectLst/>
          </p:spPr>
          <p:txBody>
            <a:bodyPr wrap="square" lIns="45719" tIns="45719" rIns="45719" bIns="45719" numCol="1" anchor="t">
              <a:noAutofit/>
            </a:bodyPr>
            <a:lstStyle/>
            <a:p>
              <a:endParaRPr/>
            </a:p>
          </p:txBody>
        </p:sp>
      </p:gr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Numéro de diapositive"/>
          <p:cNvSpPr txBox="1">
            <a:spLocks noGrp="1"/>
          </p:cNvSpPr>
          <p:nvPr>
            <p:ph type="sldNum" sz="quarter" idx="2"/>
          </p:nvPr>
        </p:nvSpPr>
        <p:spPr>
          <a:xfrm>
            <a:off x="11582515" y="6214617"/>
            <a:ext cx="181835" cy="2565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
        <p:nvSpPr>
          <p:cNvPr id="320" name="contexte socio-économique"/>
          <p:cNvSpPr txBox="1">
            <a:spLocks noGrp="1"/>
          </p:cNvSpPr>
          <p:nvPr>
            <p:ph type="title"/>
          </p:nvPr>
        </p:nvSpPr>
        <p:spPr>
          <a:prstGeom prst="rect">
            <a:avLst/>
          </a:prstGeom>
        </p:spPr>
        <p:txBody>
          <a:bodyPr/>
          <a:lstStyle/>
          <a:p>
            <a:r>
              <a:t>contexte socio-économique</a:t>
            </a:r>
          </a:p>
        </p:txBody>
      </p:sp>
      <p:sp>
        <p:nvSpPr>
          <p:cNvPr id="321" name="aviation civile,…"/>
          <p:cNvSpPr txBox="1">
            <a:spLocks noGrp="1"/>
          </p:cNvSpPr>
          <p:nvPr>
            <p:ph type="body" idx="1"/>
          </p:nvPr>
        </p:nvSpPr>
        <p:spPr>
          <a:prstGeom prst="rect">
            <a:avLst/>
          </a:prstGeom>
        </p:spPr>
        <p:txBody>
          <a:bodyPr/>
          <a:lstStyle/>
          <a:p>
            <a:pPr marL="200526" indent="-200526">
              <a:buFontTx/>
              <a:buChar char="•"/>
              <a:defRPr sz="2000"/>
            </a:pPr>
            <a:endParaRPr/>
          </a:p>
          <a:p>
            <a:pPr marL="200526" indent="-200526">
              <a:buFontTx/>
              <a:buChar char="•"/>
              <a:defRPr sz="2000"/>
            </a:pPr>
            <a:r>
              <a:t>aviation civile, </a:t>
            </a:r>
          </a:p>
          <a:p>
            <a:pPr marL="200526" indent="-200526">
              <a:buFontTx/>
              <a:buChar char="•"/>
              <a:defRPr sz="2000"/>
            </a:pPr>
            <a:r>
              <a:t>aviation militaire</a:t>
            </a:r>
          </a:p>
          <a:p>
            <a:pPr marL="200526" indent="-200526">
              <a:buFontTx/>
              <a:buChar char="•"/>
              <a:defRPr sz="2000"/>
            </a:pPr>
            <a:r>
              <a:t>spatial</a:t>
            </a:r>
          </a:p>
        </p:txBody>
      </p:sp>
      <p:grpSp>
        <p:nvGrpSpPr>
          <p:cNvPr id="334" name="Diagramme 4"/>
          <p:cNvGrpSpPr/>
          <p:nvPr/>
        </p:nvGrpSpPr>
        <p:grpSpPr>
          <a:xfrm>
            <a:off x="5816187" y="1403700"/>
            <a:ext cx="5197171" cy="5341470"/>
            <a:chOff x="0" y="0"/>
            <a:chExt cx="5197170" cy="5341468"/>
          </a:xfrm>
        </p:grpSpPr>
        <p:grpSp>
          <p:nvGrpSpPr>
            <p:cNvPr id="324" name="Grouper"/>
            <p:cNvGrpSpPr/>
            <p:nvPr/>
          </p:nvGrpSpPr>
          <p:grpSpPr>
            <a:xfrm>
              <a:off x="2697291" y="284758"/>
              <a:ext cx="2386251" cy="3579375"/>
              <a:chOff x="0" y="0"/>
              <a:chExt cx="2386250" cy="3579374"/>
            </a:xfrm>
          </p:grpSpPr>
          <p:sp>
            <p:nvSpPr>
              <p:cNvPr id="322" name="Figure"/>
              <p:cNvSpPr/>
              <p:nvPr/>
            </p:nvSpPr>
            <p:spPr>
              <a:xfrm>
                <a:off x="0" y="0"/>
                <a:ext cx="2386251" cy="35793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929" y="0"/>
                      <a:pt x="21600" y="6447"/>
                      <a:pt x="21600" y="14400"/>
                    </a:cubicBezTo>
                    <a:cubicBezTo>
                      <a:pt x="21600" y="16928"/>
                      <a:pt x="20602" y="19411"/>
                      <a:pt x="18706" y="21600"/>
                    </a:cubicBezTo>
                    <a:lnTo>
                      <a:pt x="0" y="14400"/>
                    </a:lnTo>
                    <a:close/>
                  </a:path>
                </a:pathLst>
              </a:custGeom>
              <a:solidFill>
                <a:srgbClr val="162D5A"/>
              </a:solidFill>
              <a:ln w="25400" cap="flat">
                <a:solidFill>
                  <a:srgbClr val="FFFFFF"/>
                </a:solidFill>
                <a:prstDash val="solid"/>
                <a:round/>
              </a:ln>
              <a:effectLst/>
            </p:spPr>
            <p:txBody>
              <a:bodyPr wrap="square" lIns="45719" tIns="45719" rIns="45719" bIns="45719" numCol="1" anchor="ctr">
                <a:noAutofit/>
              </a:bodyPr>
              <a:lstStyle/>
              <a:p>
                <a:pPr algn="ctr" defTabSz="1022350">
                  <a:lnSpc>
                    <a:spcPct val="90000"/>
                  </a:lnSpc>
                  <a:spcBef>
                    <a:spcPts val="500"/>
                  </a:spcBef>
                  <a:defRPr sz="2000">
                    <a:solidFill>
                      <a:srgbClr val="FFFFFF"/>
                    </a:solidFill>
                    <a:latin typeface="Arial"/>
                    <a:ea typeface="Arial"/>
                    <a:cs typeface="Arial"/>
                    <a:sym typeface="Arial"/>
                  </a:defRPr>
                </a:pPr>
                <a:endParaRPr/>
              </a:p>
            </p:txBody>
          </p:sp>
          <p:sp>
            <p:nvSpPr>
              <p:cNvPr id="323" name="Critère socio-écologique…"/>
              <p:cNvSpPr txBox="1"/>
              <p:nvPr/>
            </p:nvSpPr>
            <p:spPr>
              <a:xfrm>
                <a:off x="128971" y="706489"/>
                <a:ext cx="1704465" cy="20300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9209" tIns="29209" rIns="29209" bIns="29209" numCol="1" anchor="ctr">
                <a:spAutoFit/>
              </a:bodyPr>
              <a:lstStyle/>
              <a:p>
                <a:pPr algn="ctr" defTabSz="1022350">
                  <a:lnSpc>
                    <a:spcPct val="90000"/>
                  </a:lnSpc>
                  <a:spcBef>
                    <a:spcPts val="900"/>
                  </a:spcBef>
                  <a:defRPr sz="2300">
                    <a:solidFill>
                      <a:srgbClr val="FFFFFF"/>
                    </a:solidFill>
                    <a:latin typeface="Pontano Sans"/>
                    <a:ea typeface="Pontano Sans"/>
                    <a:cs typeface="Pontano Sans"/>
                    <a:sym typeface="Pontano Sans"/>
                  </a:defRPr>
                </a:pPr>
                <a:r>
                  <a:t>Critère socio-écologique</a:t>
                </a:r>
              </a:p>
              <a:p>
                <a:pPr algn="ctr" defTabSz="1022350">
                  <a:lnSpc>
                    <a:spcPct val="90000"/>
                  </a:lnSpc>
                  <a:spcBef>
                    <a:spcPts val="600"/>
                  </a:spcBef>
                  <a:defRPr sz="1600">
                    <a:solidFill>
                      <a:srgbClr val="FFFFFF"/>
                    </a:solidFill>
                    <a:latin typeface="Pontano Sans"/>
                    <a:ea typeface="Pontano Sans"/>
                    <a:cs typeface="Pontano Sans"/>
                    <a:sym typeface="Pontano Sans"/>
                  </a:defRPr>
                </a:pPr>
                <a:r>
                  <a:t>Energie grise</a:t>
                </a:r>
              </a:p>
              <a:p>
                <a:pPr algn="ctr" defTabSz="1022350">
                  <a:lnSpc>
                    <a:spcPct val="90000"/>
                  </a:lnSpc>
                  <a:spcBef>
                    <a:spcPts val="600"/>
                  </a:spcBef>
                  <a:defRPr sz="1600">
                    <a:solidFill>
                      <a:srgbClr val="FFFFFF"/>
                    </a:solidFill>
                    <a:latin typeface="Pontano Sans"/>
                    <a:ea typeface="Pontano Sans"/>
                    <a:cs typeface="Pontano Sans"/>
                    <a:sym typeface="Pontano Sans"/>
                  </a:defRPr>
                </a:pPr>
                <a:r>
                  <a:t>Ethique </a:t>
                </a:r>
              </a:p>
            </p:txBody>
          </p:sp>
        </p:grpSp>
        <p:grpSp>
          <p:nvGrpSpPr>
            <p:cNvPr id="327" name="Grouper"/>
            <p:cNvGrpSpPr/>
            <p:nvPr/>
          </p:nvGrpSpPr>
          <p:grpSpPr>
            <a:xfrm>
              <a:off x="532447" y="2841455"/>
              <a:ext cx="4133107" cy="2386649"/>
              <a:chOff x="0" y="0"/>
              <a:chExt cx="4133106" cy="2386648"/>
            </a:xfrm>
          </p:grpSpPr>
          <p:sp>
            <p:nvSpPr>
              <p:cNvPr id="325" name="Figure"/>
              <p:cNvSpPr/>
              <p:nvPr/>
            </p:nvSpPr>
            <p:spPr>
              <a:xfrm>
                <a:off x="0" y="0"/>
                <a:ext cx="4133107" cy="2386649"/>
              </a:xfrm>
              <a:custGeom>
                <a:avLst/>
                <a:gdLst/>
                <a:ahLst/>
                <a:cxnLst>
                  <a:cxn ang="0">
                    <a:pos x="wd2" y="hd2"/>
                  </a:cxn>
                  <a:cxn ang="5400000">
                    <a:pos x="wd2" y="hd2"/>
                  </a:cxn>
                  <a:cxn ang="10800000">
                    <a:pos x="wd2" y="hd2"/>
                  </a:cxn>
                  <a:cxn ang="16200000">
                    <a:pos x="wd2" y="hd2"/>
                  </a:cxn>
                </a:cxnLst>
                <a:rect l="0" t="0" r="r" b="b"/>
                <a:pathLst>
                  <a:path w="21600" h="18915" extrusionOk="0">
                    <a:moveTo>
                      <a:pt x="21600" y="9456"/>
                    </a:moveTo>
                    <a:cubicBezTo>
                      <a:pt x="18156" y="18501"/>
                      <a:pt x="10529" y="21600"/>
                      <a:pt x="4565" y="16378"/>
                    </a:cubicBezTo>
                    <a:cubicBezTo>
                      <a:pt x="2669" y="14718"/>
                      <a:pt x="1095" y="12331"/>
                      <a:pt x="0" y="9456"/>
                    </a:cubicBezTo>
                    <a:lnTo>
                      <a:pt x="10800" y="0"/>
                    </a:lnTo>
                    <a:close/>
                  </a:path>
                </a:pathLst>
              </a:custGeom>
              <a:solidFill>
                <a:srgbClr val="27AA19"/>
              </a:solidFill>
              <a:ln w="25400" cap="flat">
                <a:solidFill>
                  <a:srgbClr val="FFFFFF"/>
                </a:solidFill>
                <a:prstDash val="solid"/>
                <a:round/>
              </a:ln>
              <a:effectLst/>
            </p:spPr>
            <p:txBody>
              <a:bodyPr wrap="square" lIns="45719" tIns="45719" rIns="45719" bIns="45719" numCol="1" anchor="ctr">
                <a:noAutofit/>
              </a:bodyPr>
              <a:lstStyle/>
              <a:p>
                <a:pPr algn="ctr" defTabSz="1022350">
                  <a:lnSpc>
                    <a:spcPct val="90000"/>
                  </a:lnSpc>
                  <a:spcBef>
                    <a:spcPts val="500"/>
                  </a:spcBef>
                  <a:defRPr sz="1400">
                    <a:solidFill>
                      <a:srgbClr val="FFFFFF"/>
                    </a:solidFill>
                    <a:latin typeface="Arial"/>
                    <a:ea typeface="Arial"/>
                    <a:cs typeface="Arial"/>
                    <a:sym typeface="Arial"/>
                  </a:defRPr>
                </a:pPr>
                <a:endParaRPr/>
              </a:p>
            </p:txBody>
          </p:sp>
          <p:sp>
            <p:nvSpPr>
              <p:cNvPr id="326" name="Critère géopolitique…"/>
              <p:cNvSpPr txBox="1"/>
              <p:nvPr/>
            </p:nvSpPr>
            <p:spPr>
              <a:xfrm>
                <a:off x="816612" y="501408"/>
                <a:ext cx="2556697" cy="166751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9209" tIns="29209" rIns="29209" bIns="29209" numCol="1" anchor="ctr">
                <a:spAutoFit/>
              </a:bodyPr>
              <a:lstStyle/>
              <a:p>
                <a:pPr algn="ctr" defTabSz="1022350">
                  <a:lnSpc>
                    <a:spcPct val="90000"/>
                  </a:lnSpc>
                  <a:spcBef>
                    <a:spcPts val="900"/>
                  </a:spcBef>
                  <a:defRPr sz="2300">
                    <a:solidFill>
                      <a:srgbClr val="FFFFFF"/>
                    </a:solidFill>
                    <a:latin typeface="Pontano Sans"/>
                    <a:ea typeface="Pontano Sans"/>
                    <a:cs typeface="Pontano Sans"/>
                    <a:sym typeface="Pontano Sans"/>
                  </a:defRPr>
                </a:pPr>
                <a:r>
                  <a:t>Critère géopolitique</a:t>
                </a:r>
              </a:p>
              <a:p>
                <a:pPr algn="ctr" defTabSz="1022350">
                  <a:lnSpc>
                    <a:spcPct val="90000"/>
                  </a:lnSpc>
                  <a:spcBef>
                    <a:spcPts val="600"/>
                  </a:spcBef>
                  <a:defRPr sz="1600">
                    <a:solidFill>
                      <a:srgbClr val="FFFFFF"/>
                    </a:solidFill>
                    <a:latin typeface="Pontano Sans"/>
                    <a:ea typeface="Pontano Sans"/>
                    <a:cs typeface="Pontano Sans"/>
                    <a:sym typeface="Pontano Sans"/>
                  </a:defRPr>
                </a:pPr>
                <a:r>
                  <a:t>Concurrence</a:t>
                </a:r>
              </a:p>
              <a:p>
                <a:pPr algn="ctr" defTabSz="1022350">
                  <a:lnSpc>
                    <a:spcPct val="90000"/>
                  </a:lnSpc>
                  <a:spcBef>
                    <a:spcPts val="600"/>
                  </a:spcBef>
                  <a:defRPr sz="1600">
                    <a:solidFill>
                      <a:srgbClr val="FFFFFF"/>
                    </a:solidFill>
                    <a:latin typeface="Pontano Sans"/>
                    <a:ea typeface="Pontano Sans"/>
                    <a:cs typeface="Pontano Sans"/>
                    <a:sym typeface="Pontano Sans"/>
                  </a:defRPr>
                </a:pPr>
                <a:r>
                  <a:t>Réserves / Monopole</a:t>
                </a:r>
              </a:p>
              <a:p>
                <a:pPr algn="ctr" defTabSz="1022350">
                  <a:lnSpc>
                    <a:spcPct val="90000"/>
                  </a:lnSpc>
                  <a:spcBef>
                    <a:spcPts val="600"/>
                  </a:spcBef>
                  <a:defRPr sz="1600">
                    <a:solidFill>
                      <a:srgbClr val="FFFFFF"/>
                    </a:solidFill>
                    <a:latin typeface="Pontano Sans"/>
                    <a:ea typeface="Pontano Sans"/>
                    <a:cs typeface="Pontano Sans"/>
                    <a:sym typeface="Pontano Sans"/>
                  </a:defRPr>
                </a:pPr>
                <a:r>
                  <a:t>Provenance</a:t>
                </a:r>
              </a:p>
            </p:txBody>
          </p:sp>
        </p:grpSp>
        <p:grpSp>
          <p:nvGrpSpPr>
            <p:cNvPr id="330" name="Grouper"/>
            <p:cNvGrpSpPr/>
            <p:nvPr/>
          </p:nvGrpSpPr>
          <p:grpSpPr>
            <a:xfrm>
              <a:off x="114061" y="284758"/>
              <a:ext cx="2386649" cy="3579375"/>
              <a:chOff x="0" y="0"/>
              <a:chExt cx="2386648" cy="3579374"/>
            </a:xfrm>
          </p:grpSpPr>
          <p:sp>
            <p:nvSpPr>
              <p:cNvPr id="328" name="Figure"/>
              <p:cNvSpPr/>
              <p:nvPr/>
            </p:nvSpPr>
            <p:spPr>
              <a:xfrm>
                <a:off x="0" y="0"/>
                <a:ext cx="2386649" cy="3579375"/>
              </a:xfrm>
              <a:custGeom>
                <a:avLst/>
                <a:gdLst/>
                <a:ahLst/>
                <a:cxnLst>
                  <a:cxn ang="0">
                    <a:pos x="wd2" y="hd2"/>
                  </a:cxn>
                  <a:cxn ang="5400000">
                    <a:pos x="wd2" y="hd2"/>
                  </a:cxn>
                  <a:cxn ang="10800000">
                    <a:pos x="wd2" y="hd2"/>
                  </a:cxn>
                  <a:cxn ang="16200000">
                    <a:pos x="wd2" y="hd2"/>
                  </a:cxn>
                </a:cxnLst>
                <a:rect l="0" t="0" r="r" b="b"/>
                <a:pathLst>
                  <a:path w="18915" h="21600" extrusionOk="0">
                    <a:moveTo>
                      <a:pt x="2537" y="21600"/>
                    </a:moveTo>
                    <a:cubicBezTo>
                      <a:pt x="-2685" y="14713"/>
                      <a:pt x="414" y="5906"/>
                      <a:pt x="9459" y="1929"/>
                    </a:cubicBezTo>
                    <a:cubicBezTo>
                      <a:pt x="12334" y="665"/>
                      <a:pt x="15595" y="0"/>
                      <a:pt x="18915" y="0"/>
                    </a:cubicBezTo>
                    <a:lnTo>
                      <a:pt x="18915" y="14400"/>
                    </a:lnTo>
                    <a:close/>
                  </a:path>
                </a:pathLst>
              </a:custGeom>
              <a:solidFill>
                <a:srgbClr val="F14124"/>
              </a:solidFill>
              <a:ln w="25400" cap="flat">
                <a:solidFill>
                  <a:srgbClr val="FFFFFF"/>
                </a:solidFill>
                <a:prstDash val="solid"/>
                <a:round/>
              </a:ln>
              <a:effectLst/>
            </p:spPr>
            <p:txBody>
              <a:bodyPr wrap="square" lIns="45719" tIns="45719" rIns="45719" bIns="45719" numCol="1" anchor="ctr">
                <a:noAutofit/>
              </a:bodyPr>
              <a:lstStyle/>
              <a:p>
                <a:pPr algn="ctr" defTabSz="1022350">
                  <a:lnSpc>
                    <a:spcPct val="90000"/>
                  </a:lnSpc>
                  <a:spcBef>
                    <a:spcPts val="500"/>
                  </a:spcBef>
                  <a:defRPr sz="1400">
                    <a:solidFill>
                      <a:srgbClr val="FFFFFF"/>
                    </a:solidFill>
                    <a:latin typeface="Arial"/>
                    <a:ea typeface="Arial"/>
                    <a:cs typeface="Arial"/>
                    <a:sym typeface="Arial"/>
                  </a:defRPr>
                </a:pPr>
                <a:endParaRPr/>
              </a:p>
            </p:txBody>
          </p:sp>
          <p:sp>
            <p:nvSpPr>
              <p:cNvPr id="329" name="Critère économique…"/>
              <p:cNvSpPr txBox="1"/>
              <p:nvPr/>
            </p:nvSpPr>
            <p:spPr>
              <a:xfrm>
                <a:off x="553213" y="821841"/>
                <a:ext cx="1704465" cy="179933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9209" tIns="29209" rIns="29209" bIns="29209" numCol="1" anchor="ctr">
                <a:spAutoFit/>
              </a:bodyPr>
              <a:lstStyle/>
              <a:p>
                <a:pPr algn="ctr" defTabSz="1022350">
                  <a:lnSpc>
                    <a:spcPct val="90000"/>
                  </a:lnSpc>
                  <a:spcBef>
                    <a:spcPts val="900"/>
                  </a:spcBef>
                  <a:defRPr sz="2300">
                    <a:solidFill>
                      <a:srgbClr val="FFFFFF"/>
                    </a:solidFill>
                    <a:latin typeface="Pontano Sans"/>
                    <a:ea typeface="Pontano Sans"/>
                    <a:cs typeface="Pontano Sans"/>
                    <a:sym typeface="Pontano Sans"/>
                  </a:defRPr>
                </a:pPr>
                <a:r>
                  <a:t>Critère économique</a:t>
                </a:r>
              </a:p>
              <a:p>
                <a:pPr algn="ctr" defTabSz="1022350">
                  <a:lnSpc>
                    <a:spcPct val="90000"/>
                  </a:lnSpc>
                  <a:spcBef>
                    <a:spcPts val="600"/>
                  </a:spcBef>
                  <a:defRPr sz="1600">
                    <a:solidFill>
                      <a:srgbClr val="FFFFFF"/>
                    </a:solidFill>
                    <a:latin typeface="Pontano Sans"/>
                    <a:ea typeface="Pontano Sans"/>
                    <a:cs typeface="Pontano Sans"/>
                    <a:sym typeface="Pontano Sans"/>
                  </a:defRPr>
                </a:pPr>
                <a:r>
                  <a:t>Coût des éléments</a:t>
                </a:r>
              </a:p>
              <a:p>
                <a:pPr algn="ctr" defTabSz="1022350">
                  <a:lnSpc>
                    <a:spcPct val="90000"/>
                  </a:lnSpc>
                  <a:spcBef>
                    <a:spcPts val="600"/>
                  </a:spcBef>
                  <a:defRPr sz="1600">
                    <a:solidFill>
                      <a:srgbClr val="FFFFFF"/>
                    </a:solidFill>
                    <a:latin typeface="Pontano Sans"/>
                    <a:ea typeface="Pontano Sans"/>
                    <a:cs typeface="Pontano Sans"/>
                    <a:sym typeface="Pontano Sans"/>
                  </a:defRPr>
                </a:pPr>
                <a:r>
                  <a:t>Fluctuation des prix</a:t>
                </a:r>
              </a:p>
            </p:txBody>
          </p:sp>
        </p:grpSp>
        <p:sp>
          <p:nvSpPr>
            <p:cNvPr id="331" name="Figure"/>
            <p:cNvSpPr/>
            <p:nvPr/>
          </p:nvSpPr>
          <p:spPr>
            <a:xfrm>
              <a:off x="2697271" y="171109"/>
              <a:ext cx="2499900" cy="3681667"/>
            </a:xfrm>
            <a:custGeom>
              <a:avLst/>
              <a:gdLst/>
              <a:ahLst/>
              <a:cxnLst>
                <a:cxn ang="0">
                  <a:pos x="wd2" y="hd2"/>
                </a:cxn>
                <a:cxn ang="5400000">
                  <a:pos x="wd2" y="hd2"/>
                </a:cxn>
                <a:cxn ang="10800000">
                  <a:pos x="wd2" y="hd2"/>
                </a:cxn>
                <a:cxn ang="16200000">
                  <a:pos x="wd2" y="hd2"/>
                </a:cxn>
              </a:cxnLst>
              <a:rect l="0" t="0" r="r" b="b"/>
              <a:pathLst>
                <a:path w="21292" h="21600" extrusionOk="0">
                  <a:moveTo>
                    <a:pt x="0" y="0"/>
                  </a:moveTo>
                  <a:cubicBezTo>
                    <a:pt x="11759" y="0"/>
                    <a:pt x="21292" y="6566"/>
                    <a:pt x="21292" y="14667"/>
                  </a:cubicBezTo>
                  <a:cubicBezTo>
                    <a:pt x="21292" y="16795"/>
                    <a:pt x="20620" y="18897"/>
                    <a:pt x="19322" y="20828"/>
                  </a:cubicBezTo>
                  <a:lnTo>
                    <a:pt x="20662" y="21359"/>
                  </a:lnTo>
                  <a:lnTo>
                    <a:pt x="17437" y="21600"/>
                  </a:lnTo>
                  <a:lnTo>
                    <a:pt x="15969" y="19493"/>
                  </a:lnTo>
                  <a:lnTo>
                    <a:pt x="17305" y="20024"/>
                  </a:lnTo>
                  <a:lnTo>
                    <a:pt x="17305" y="20024"/>
                  </a:lnTo>
                  <a:cubicBezTo>
                    <a:pt x="21600" y="13442"/>
                    <a:pt x="17336" y="5708"/>
                    <a:pt x="7781" y="2749"/>
                  </a:cubicBezTo>
                  <a:cubicBezTo>
                    <a:pt x="5336" y="1992"/>
                    <a:pt x="2685" y="1600"/>
                    <a:pt x="4" y="1600"/>
                  </a:cubicBezTo>
                  <a:close/>
                </a:path>
              </a:pathLst>
            </a:custGeom>
            <a:solidFill>
              <a:srgbClr val="162D5A"/>
            </a:solidFill>
            <a:ln w="12700" cap="flat">
              <a:noFill/>
              <a:miter lim="400000"/>
            </a:ln>
            <a:effectLst/>
          </p:spPr>
          <p:txBody>
            <a:bodyPr wrap="square" lIns="45719" tIns="45719" rIns="45719" bIns="45719" numCol="1" anchor="t">
              <a:noAutofit/>
            </a:bodyPr>
            <a:lstStyle/>
            <a:p>
              <a:pPr>
                <a:defRPr sz="1400">
                  <a:latin typeface="Arial"/>
                  <a:ea typeface="Arial"/>
                  <a:cs typeface="Arial"/>
                  <a:sym typeface="Arial"/>
                </a:defRPr>
              </a:pPr>
              <a:endParaRPr/>
            </a:p>
          </p:txBody>
        </p:sp>
        <p:sp>
          <p:nvSpPr>
            <p:cNvPr id="332" name="Figure"/>
            <p:cNvSpPr/>
            <p:nvPr/>
          </p:nvSpPr>
          <p:spPr>
            <a:xfrm>
              <a:off x="398515" y="3955019"/>
              <a:ext cx="4365279" cy="1386450"/>
            </a:xfrm>
            <a:custGeom>
              <a:avLst/>
              <a:gdLst/>
              <a:ahLst/>
              <a:cxnLst>
                <a:cxn ang="0">
                  <a:pos x="wd2" y="hd2"/>
                </a:cxn>
                <a:cxn ang="5400000">
                  <a:pos x="wd2" y="hd2"/>
                </a:cxn>
                <a:cxn ang="10800000">
                  <a:pos x="wd2" y="hd2"/>
                </a:cxn>
                <a:cxn ang="16200000">
                  <a:pos x="wd2" y="hd2"/>
                </a:cxn>
              </a:cxnLst>
              <a:rect l="0" t="0" r="r" b="b"/>
              <a:pathLst>
                <a:path w="21600" h="17197" extrusionOk="0">
                  <a:moveTo>
                    <a:pt x="21600" y="1692"/>
                  </a:moveTo>
                  <a:lnTo>
                    <a:pt x="21600" y="1692"/>
                  </a:lnTo>
                  <a:cubicBezTo>
                    <a:pt x="18183" y="16521"/>
                    <a:pt x="10618" y="21600"/>
                    <a:pt x="4702" y="13035"/>
                  </a:cubicBezTo>
                  <a:cubicBezTo>
                    <a:pt x="3149" y="10787"/>
                    <a:pt x="1809" y="7719"/>
                    <a:pt x="776" y="4044"/>
                  </a:cubicBezTo>
                  <a:lnTo>
                    <a:pt x="0" y="5168"/>
                  </a:lnTo>
                  <a:lnTo>
                    <a:pt x="761" y="846"/>
                  </a:lnTo>
                  <a:lnTo>
                    <a:pt x="2727" y="1221"/>
                  </a:lnTo>
                  <a:lnTo>
                    <a:pt x="1950" y="2344"/>
                  </a:lnTo>
                  <a:lnTo>
                    <a:pt x="1950" y="2344"/>
                  </a:lnTo>
                  <a:cubicBezTo>
                    <a:pt x="5511" y="14718"/>
                    <a:pt x="12399" y="17514"/>
                    <a:pt x="17335" y="8589"/>
                  </a:cubicBezTo>
                  <a:cubicBezTo>
                    <a:pt x="18598" y="6306"/>
                    <a:pt x="19653" y="3379"/>
                    <a:pt x="20431" y="0"/>
                  </a:cubicBezTo>
                  <a:close/>
                </a:path>
              </a:pathLst>
            </a:custGeom>
            <a:solidFill>
              <a:srgbClr val="27AA19"/>
            </a:solidFill>
            <a:ln w="12700" cap="flat">
              <a:noFill/>
              <a:miter lim="400000"/>
            </a:ln>
            <a:effectLst/>
          </p:spPr>
          <p:txBody>
            <a:bodyPr wrap="square" lIns="45719" tIns="45719" rIns="45719" bIns="45719" numCol="1" anchor="t">
              <a:noAutofit/>
            </a:bodyPr>
            <a:lstStyle/>
            <a:p>
              <a:pPr>
                <a:defRPr sz="1400">
                  <a:latin typeface="Arial"/>
                  <a:ea typeface="Arial"/>
                  <a:cs typeface="Arial"/>
                  <a:sym typeface="Arial"/>
                </a:defRPr>
              </a:pPr>
              <a:endParaRPr/>
            </a:p>
          </p:txBody>
        </p:sp>
        <p:sp>
          <p:nvSpPr>
            <p:cNvPr id="333" name="Figure"/>
            <p:cNvSpPr/>
            <p:nvPr/>
          </p:nvSpPr>
          <p:spPr>
            <a:xfrm>
              <a:off x="-1" y="0"/>
              <a:ext cx="2500707" cy="3920958"/>
            </a:xfrm>
            <a:custGeom>
              <a:avLst/>
              <a:gdLst/>
              <a:ahLst/>
              <a:cxnLst>
                <a:cxn ang="0">
                  <a:pos x="wd2" y="hd2"/>
                </a:cxn>
                <a:cxn ang="5400000">
                  <a:pos x="wd2" y="hd2"/>
                </a:cxn>
                <a:cxn ang="10800000">
                  <a:pos x="wd2" y="hd2"/>
                </a:cxn>
                <a:cxn ang="16200000">
                  <a:pos x="wd2" y="hd2"/>
                </a:cxn>
              </a:cxnLst>
              <a:rect l="0" t="0" r="r" b="b"/>
              <a:pathLst>
                <a:path w="18915" h="21600" extrusionOk="0">
                  <a:moveTo>
                    <a:pt x="2537" y="21600"/>
                  </a:moveTo>
                  <a:cubicBezTo>
                    <a:pt x="-2685" y="15013"/>
                    <a:pt x="414" y="6591"/>
                    <a:pt x="9458" y="2788"/>
                  </a:cubicBezTo>
                  <a:cubicBezTo>
                    <a:pt x="11834" y="1788"/>
                    <a:pt x="14481" y="1178"/>
                    <a:pt x="17214" y="998"/>
                  </a:cubicBezTo>
                  <a:lnTo>
                    <a:pt x="17215" y="0"/>
                  </a:lnTo>
                  <a:lnTo>
                    <a:pt x="18915" y="1694"/>
                  </a:lnTo>
                  <a:lnTo>
                    <a:pt x="17214" y="3505"/>
                  </a:lnTo>
                  <a:lnTo>
                    <a:pt x="17214" y="2508"/>
                  </a:lnTo>
                  <a:lnTo>
                    <a:pt x="17214" y="2508"/>
                  </a:lnTo>
                  <a:cubicBezTo>
                    <a:pt x="7958" y="3190"/>
                    <a:pt x="1214" y="9209"/>
                    <a:pt x="2152" y="15951"/>
                  </a:cubicBezTo>
                  <a:cubicBezTo>
                    <a:pt x="2392" y="17677"/>
                    <a:pt x="3132" y="19346"/>
                    <a:pt x="4323" y="20849"/>
                  </a:cubicBezTo>
                  <a:close/>
                </a:path>
              </a:pathLst>
            </a:custGeom>
            <a:solidFill>
              <a:srgbClr val="F14124"/>
            </a:solidFill>
            <a:ln w="12700" cap="flat">
              <a:noFill/>
              <a:miter lim="400000"/>
            </a:ln>
            <a:effectLst/>
          </p:spPr>
          <p:txBody>
            <a:bodyPr wrap="square" lIns="45719" tIns="45719" rIns="45719" bIns="45719" numCol="1" anchor="t">
              <a:noAutofit/>
            </a:bodyPr>
            <a:lstStyle/>
            <a:p>
              <a:pPr>
                <a:defRPr sz="1400">
                  <a:latin typeface="Arial"/>
                  <a:ea typeface="Arial"/>
                  <a:cs typeface="Arial"/>
                  <a:sym typeface="Arial"/>
                </a:defRPr>
              </a:pPr>
              <a:endParaRPr/>
            </a:p>
          </p:txBody>
        </p:sp>
      </p:grpSp>
    </p:spTree>
  </p:cSld>
  <p:clrMapOvr>
    <a:masterClrMapping/>
  </p:clrMapOvr>
  <p:transition spd="med"/>
</p:sld>
</file>

<file path=ppt/theme/theme1.xml><?xml version="1.0" encoding="utf-8"?>
<a:theme xmlns:a="http://schemas.openxmlformats.org/drawingml/2006/main" name="MASQUE MINES PARIS">
  <a:themeElements>
    <a:clrScheme name="MASQUE MINES PARIS">
      <a:dk1>
        <a:srgbClr val="000000"/>
      </a:dk1>
      <a:lt1>
        <a:srgbClr val="FFFFFF"/>
      </a:lt1>
      <a:dk2>
        <a:srgbClr val="A7A7A7"/>
      </a:dk2>
      <a:lt2>
        <a:srgbClr val="535353"/>
      </a:lt2>
      <a:accent1>
        <a:srgbClr val="005E9E"/>
      </a:accent1>
      <a:accent2>
        <a:srgbClr val="F8B740"/>
      </a:accent2>
      <a:accent3>
        <a:srgbClr val="2BA9FF"/>
      </a:accent3>
      <a:accent4>
        <a:srgbClr val="72C5FE"/>
      </a:accent4>
      <a:accent5>
        <a:srgbClr val="B8E2FF"/>
      </a:accent5>
      <a:accent6>
        <a:srgbClr val="004676"/>
      </a:accent6>
      <a:hlink>
        <a:srgbClr val="0000FF"/>
      </a:hlink>
      <a:folHlink>
        <a:srgbClr val="FF00FF"/>
      </a:folHlink>
    </a:clrScheme>
    <a:fontScheme name="MASQUE MINES PARIS">
      <a:majorFont>
        <a:latin typeface="Calibri"/>
        <a:ea typeface="Calibri"/>
        <a:cs typeface="Calibri"/>
      </a:majorFont>
      <a:minorFont>
        <a:latin typeface="Helvetica"/>
        <a:ea typeface="Helvetica"/>
        <a:cs typeface="Helvetica"/>
      </a:minorFont>
    </a:fontScheme>
    <a:fmtScheme name="MASQUE MINES PAR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ASQUE MINES PARIS">
  <a:themeElements>
    <a:clrScheme name="MASQUE MINES PARIS">
      <a:dk1>
        <a:srgbClr val="000000"/>
      </a:dk1>
      <a:lt1>
        <a:srgbClr val="FFFFFF"/>
      </a:lt1>
      <a:dk2>
        <a:srgbClr val="A7A7A7"/>
      </a:dk2>
      <a:lt2>
        <a:srgbClr val="535353"/>
      </a:lt2>
      <a:accent1>
        <a:srgbClr val="005E9E"/>
      </a:accent1>
      <a:accent2>
        <a:srgbClr val="F8B740"/>
      </a:accent2>
      <a:accent3>
        <a:srgbClr val="2BA9FF"/>
      </a:accent3>
      <a:accent4>
        <a:srgbClr val="72C5FE"/>
      </a:accent4>
      <a:accent5>
        <a:srgbClr val="B8E2FF"/>
      </a:accent5>
      <a:accent6>
        <a:srgbClr val="004676"/>
      </a:accent6>
      <a:hlink>
        <a:srgbClr val="0000FF"/>
      </a:hlink>
      <a:folHlink>
        <a:srgbClr val="FF00FF"/>
      </a:folHlink>
    </a:clrScheme>
    <a:fontScheme name="MASQUE MINES PARIS">
      <a:majorFont>
        <a:latin typeface="Calibri"/>
        <a:ea typeface="Calibri"/>
        <a:cs typeface="Calibri"/>
      </a:majorFont>
      <a:minorFont>
        <a:latin typeface="Helvetica"/>
        <a:ea typeface="Helvetica"/>
        <a:cs typeface="Helvetica"/>
      </a:minorFont>
    </a:fontScheme>
    <a:fmtScheme name="MASQUE MINES PAR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Roboto"/>
            <a:ea typeface="Roboto"/>
            <a:cs typeface="Roboto"/>
            <a:sym typeface="Robot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Grand écran</PresentationFormat>
  <Slides>27</Slides>
  <Notes>0</Notes>
  <HiddenSlides>0</HiddenSlides>
  <ScaleCrop>false</ScaleCrop>
  <HeadingPairs>
    <vt:vector size="4" baseType="variant">
      <vt:variant>
        <vt:lpstr>Thème</vt:lpstr>
      </vt:variant>
      <vt:variant>
        <vt:i4>1</vt:i4>
      </vt:variant>
      <vt:variant>
        <vt:lpstr>Titres des diapositives</vt:lpstr>
      </vt:variant>
      <vt:variant>
        <vt:i4>27</vt:i4>
      </vt:variant>
    </vt:vector>
  </HeadingPairs>
  <TitlesOfParts>
    <vt:vector size="28" baseType="lpstr">
      <vt:lpstr>MASQUE MINES PARIS</vt:lpstr>
      <vt:lpstr>MIG OPTIM AÉRO</vt:lpstr>
      <vt:lpstr>CONTEXTE et objectifs : OPtIM AÉro(s)</vt:lpstr>
      <vt:lpstr>la conception c’est quoi?</vt:lpstr>
      <vt:lpstr>un matériau c’est quoi?</vt:lpstr>
      <vt:lpstr>un Essai mécanique c’est quoi?</vt:lpstr>
      <vt:lpstr>un modèle c’est quoi?</vt:lpstr>
      <vt:lpstr>Présentation PowerPoint</vt:lpstr>
      <vt:lpstr>la pyramide de conception</vt:lpstr>
      <vt:lpstr>contexte socio-économique</vt:lpstr>
      <vt:lpstr>qui fabrique? conçoit ? valide? comment?</vt:lpstr>
      <vt:lpstr>FOCUS / MOTEUR D’AVION: Turboréacteur  simple corps simple flux</vt:lpstr>
      <vt:lpstr>FOCUS / MOTEUR D’AVION: Turboréacteur  simple corps simple flux</vt:lpstr>
      <vt:lpstr>FOCUS / MOTEUR D’AVION: Turboréacteur double corps / double flux </vt:lpstr>
      <vt:lpstr>attendus du projet</vt:lpstr>
      <vt:lpstr>programme</vt:lpstr>
      <vt:lpstr>mini-projets</vt:lpstr>
      <vt:lpstr>Enquête et synthèse : une analyse des possibles pour un besoin de rupture</vt:lpstr>
      <vt:lpstr>Enquête et synthèse : une analyse des possibles pour un besoin de rupture</vt:lpstr>
      <vt:lpstr>Amélioration des performances des moteurs d’avion : l’importance du choix des matériaux</vt:lpstr>
      <vt:lpstr>Amélioration des performances des moteurs d’avion : l’importance du choix des matériaux</vt:lpstr>
      <vt:lpstr>Qualification des matériaux par des essais mécaniques : le cas du fretting-fatigue</vt:lpstr>
      <vt:lpstr>Projet MIG – Fretting fatigue du contact aube disque   </vt:lpstr>
      <vt:lpstr>Projet MIG – Fretting fatigue du contact aube disque   </vt:lpstr>
      <vt:lpstr>Présentation PowerPoint</vt:lpstr>
      <vt:lpstr>Présentation PowerPoint</vt:lpstr>
      <vt:lpstr>Carbon capture : un enjeux d’innovation qui passe par les start-ups</vt:lpstr>
      <vt:lpstr>a vous de jouer!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MIG OPTIM AÉRO</dc:title>
  <cp:lastModifiedBy>Vincent Maurel</cp:lastModifiedBy>
  <cp:revision>2</cp:revision>
  <dcterms:modified xsi:type="dcterms:W3CDTF">2022-11-22T08:46:09Z</dcterms:modified>
</cp:coreProperties>
</file>